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427236-E1CF-4779-9893-442D0AEBEAB8}" v="1" dt="2024-07-12T04:30:30.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7" d="100"/>
          <a:sy n="57" d="100"/>
        </p:scale>
        <p:origin x="62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ka pallavi" userId="01e5e34f0246924f" providerId="LiveId" clId="{C9427236-E1CF-4779-9893-442D0AEBEAB8}"/>
    <pc:docChg chg="modSld">
      <pc:chgData name="jyothika pallavi" userId="01e5e34f0246924f" providerId="LiveId" clId="{C9427236-E1CF-4779-9893-442D0AEBEAB8}" dt="2024-07-12T04:56:59.887" v="121" actId="14100"/>
      <pc:docMkLst>
        <pc:docMk/>
      </pc:docMkLst>
      <pc:sldChg chg="addSp modSp mod">
        <pc:chgData name="jyothika pallavi" userId="01e5e34f0246924f" providerId="LiveId" clId="{C9427236-E1CF-4779-9893-442D0AEBEAB8}" dt="2024-07-12T04:56:59.887" v="121" actId="14100"/>
        <pc:sldMkLst>
          <pc:docMk/>
          <pc:sldMk cId="2525990289" sldId="265"/>
        </pc:sldMkLst>
        <pc:spChg chg="add mod">
          <ac:chgData name="jyothika pallavi" userId="01e5e34f0246924f" providerId="LiveId" clId="{C9427236-E1CF-4779-9893-442D0AEBEAB8}" dt="2024-07-12T04:56:59.887" v="121" actId="14100"/>
          <ac:spMkLst>
            <pc:docMk/>
            <pc:sldMk cId="2525990289" sldId="265"/>
            <ac:spMk id="3" creationId="{661B46BB-A41E-CB3A-DC8A-8C8F3EEA4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3916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9416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5978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2189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12691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11583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027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1382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65531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6319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987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7586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7275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039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6392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5784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47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4023916082"/>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6"/>
            <a:ext cx="9905998" cy="1478570"/>
          </a:xfrm>
        </p:spPr>
        <p:txBody>
          <a:bodyPr>
            <a:normAutofit fontScale="90000"/>
          </a:bodyPr>
          <a:lstStyle/>
          <a:p>
            <a:br>
              <a:rPr lang="en-IN" sz="4900" dirty="0"/>
            </a:br>
            <a:r>
              <a:rPr lang="en-IN" sz="3100" dirty="0"/>
              <a:t>P jyothika pallavi</a:t>
            </a:r>
            <a:br>
              <a:rPr lang="en-IN" sz="3100" dirty="0"/>
            </a:br>
            <a:r>
              <a:rPr lang="en-IN" sz="3100" dirty="0"/>
              <a:t>hall ticket number:22X41A0544</a:t>
            </a:r>
            <a:br>
              <a:rPr lang="en-IN" sz="3100" dirty="0"/>
            </a:br>
            <a:r>
              <a:rPr lang="en-IN" sz="3100" dirty="0"/>
              <a:t>BRANCH:CSE</a:t>
            </a:r>
            <a:br>
              <a:rPr lang="en-IN" sz="3100" dirty="0"/>
            </a:br>
            <a:r>
              <a:rPr lang="en-IN" sz="3100" dirty="0"/>
              <a:t>COLLEGE: </a:t>
            </a:r>
            <a:r>
              <a:rPr lang="en-IN" sz="3100" dirty="0" err="1"/>
              <a:t>srk</a:t>
            </a:r>
            <a:r>
              <a:rPr lang="en-IN" sz="3100" dirty="0"/>
              <a:t> institute of technology</a:t>
            </a:r>
            <a:br>
              <a:rPr lang="en-IN" sz="3100" dirty="0"/>
            </a:br>
            <a:r>
              <a:rPr lang="en-IN" sz="3100" dirty="0"/>
              <a:t>EMAIL ID: </a:t>
            </a:r>
            <a:br>
              <a:rPr lang="en-IN" sz="4900"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id="{9882F93B-2ED1-A269-7093-EB1D1EA03452}"/>
              </a:ext>
            </a:extLst>
          </p:cNvPr>
          <p:cNvSpPr txBox="1"/>
          <p:nvPr/>
        </p:nvSpPr>
        <p:spPr>
          <a:xfrm>
            <a:off x="2565400" y="2620724"/>
            <a:ext cx="4203843" cy="461665"/>
          </a:xfrm>
          <a:prstGeom prst="rect">
            <a:avLst/>
          </a:prstGeom>
          <a:noFill/>
        </p:spPr>
        <p:txBody>
          <a:bodyPr wrap="none" rtlCol="0">
            <a:spAutoFit/>
          </a:bodyPr>
          <a:lstStyle/>
          <a:p>
            <a:r>
              <a:rPr lang="en-IN" sz="2400" dirty="0"/>
              <a:t>jyothikapallavi2004@gmail.com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85000" lnSpcReduction="10000"/>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6" name="Picture 5">
            <a:extLst>
              <a:ext uri="{FF2B5EF4-FFF2-40B4-BE49-F238E27FC236}">
                <a16:creationId xmlns:a16="http://schemas.microsoft.com/office/drawing/2014/main" id="{0F3B1F22-1C85-452E-BB94-271200A9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658" y="2724150"/>
            <a:ext cx="1657350" cy="1714500"/>
          </a:xfrm>
          <a:prstGeom prst="rect">
            <a:avLst/>
          </a:prstGeom>
        </p:spPr>
      </p:pic>
      <p:pic>
        <p:nvPicPr>
          <p:cNvPr id="11" name="Picture 10">
            <a:extLst>
              <a:ext uri="{FF2B5EF4-FFF2-40B4-BE49-F238E27FC236}">
                <a16:creationId xmlns:a16="http://schemas.microsoft.com/office/drawing/2014/main" id="{8D7C2E9B-4AAA-3C05-69DF-5080CA03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4" y="2724150"/>
            <a:ext cx="165735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661B46BB-A41E-CB3A-DC8A-8C8F3EEA49E1}"/>
              </a:ext>
            </a:extLst>
          </p:cNvPr>
          <p:cNvSpPr txBox="1"/>
          <p:nvPr/>
        </p:nvSpPr>
        <p:spPr>
          <a:xfrm>
            <a:off x="712694" y="2286000"/>
            <a:ext cx="10165977" cy="584775"/>
          </a:xfrm>
          <a:prstGeom prst="rect">
            <a:avLst/>
          </a:prstGeom>
          <a:noFill/>
        </p:spPr>
        <p:txBody>
          <a:bodyPr wrap="square" rtlCol="0">
            <a:spAutoFit/>
          </a:bodyPr>
          <a:lstStyle/>
          <a:p>
            <a:r>
              <a:rPr lang="en-IN" sz="3200" dirty="0"/>
              <a:t>https://github.com/jyothika19/steganography_project.git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541867" y="918613"/>
            <a:ext cx="11023600" cy="1154640"/>
          </a:xfrm>
        </p:spPr>
        <p:txBody>
          <a:bodyPr>
            <a:normAutofit/>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409790" cy="3139321"/>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639</TotalTime>
  <Words>1131</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 P jyothika pallavi hall ticket number:22X41A0544 BRANCH:CSE COLLEGE: srk institute of technology EMAIL ID: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jyothika pallavi</cp:lastModifiedBy>
  <cp:revision>10</cp:revision>
  <dcterms:created xsi:type="dcterms:W3CDTF">2024-07-01T06:49:23Z</dcterms:created>
  <dcterms:modified xsi:type="dcterms:W3CDTF">2024-07-12T04:57:03Z</dcterms:modified>
</cp:coreProperties>
</file>