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660" r:id="rId2"/>
  </p:sldMasterIdLst>
  <p:notesMasterIdLst>
    <p:notesMasterId r:id="rId11"/>
  </p:notesMasterIdLst>
  <p:sldIdLst>
    <p:sldId id="256" r:id="rId3"/>
    <p:sldId id="257"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7A0C7-9348-4F04-B569-23912C215D45}"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58654-031F-46DA-804C-6454E63CAD9D}" type="slidenum">
              <a:rPr lang="en-US" smtClean="0"/>
              <a:t>‹#›</a:t>
            </a:fld>
            <a:endParaRPr lang="en-US"/>
          </a:p>
        </p:txBody>
      </p:sp>
    </p:spTree>
    <p:extLst>
      <p:ext uri="{BB962C8B-B14F-4D97-AF65-F5344CB8AC3E}">
        <p14:creationId xmlns:p14="http://schemas.microsoft.com/office/powerpoint/2010/main" val="5697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858654-031F-46DA-804C-6454E63CAD9D}" type="slidenum">
              <a:rPr lang="en-US" smtClean="0"/>
              <a:t>1</a:t>
            </a:fld>
            <a:endParaRPr lang="en-US"/>
          </a:p>
        </p:txBody>
      </p:sp>
    </p:spTree>
    <p:extLst>
      <p:ext uri="{BB962C8B-B14F-4D97-AF65-F5344CB8AC3E}">
        <p14:creationId xmlns:p14="http://schemas.microsoft.com/office/powerpoint/2010/main" val="138166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Shiksha stands for education in Sanskrit which we felt would apt for our application which aims to serve as a dashboard for volunteers associated with a non-profit organization that aims to provide educational support to children in need. This dashboard exists to allow volunteers and employees to keep track of classes, and issues, if any that might arise.</a:t>
            </a:r>
          </a:p>
          <a:p>
            <a:r>
              <a:rPr lang="en-US" dirty="0"/>
              <a:t>As we will highlight in the future slides, we have two types of users: volunteers and admin users. The former can access class schedule, report issues and view/add donations.</a:t>
            </a:r>
          </a:p>
          <a:p>
            <a:r>
              <a:rPr lang="en-US" dirty="0"/>
              <a:t>Admins can carry out the same functionalities as volunteers along with the additional responsibilities of creating/removing user profiles, adding/updating classes, and resolving open issues.</a:t>
            </a:r>
          </a:p>
        </p:txBody>
      </p:sp>
      <p:sp>
        <p:nvSpPr>
          <p:cNvPr id="4" name="Slide Number Placeholder 3"/>
          <p:cNvSpPr>
            <a:spLocks noGrp="1"/>
          </p:cNvSpPr>
          <p:nvPr>
            <p:ph type="sldNum" sz="quarter" idx="5"/>
          </p:nvPr>
        </p:nvSpPr>
        <p:spPr/>
        <p:txBody>
          <a:bodyPr/>
          <a:lstStyle/>
          <a:p>
            <a:fld id="{05858654-031F-46DA-804C-6454E63CAD9D}" type="slidenum">
              <a:rPr lang="en-US" smtClean="0"/>
              <a:t>2</a:t>
            </a:fld>
            <a:endParaRPr lang="en-US"/>
          </a:p>
        </p:txBody>
      </p:sp>
    </p:spTree>
    <p:extLst>
      <p:ext uri="{BB962C8B-B14F-4D97-AF65-F5344CB8AC3E}">
        <p14:creationId xmlns:p14="http://schemas.microsoft.com/office/powerpoint/2010/main" val="333056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logical design, as shown we have chosen to have volunteer and full-time employees who represent the admin users as two separate entities as they have different relationships with different entities. We have an entity to represent the shelter homes in each city which is also another entity. Class and reports detailing issues form two other entities. This logical design is in line with our conceptual design with an additional entity the </a:t>
            </a:r>
            <a:r>
              <a:rPr lang="en-US" dirty="0" err="1"/>
              <a:t>child_class_enrollement</a:t>
            </a:r>
            <a:r>
              <a:rPr lang="en-US" dirty="0"/>
              <a:t> entity that represents the classes each child has enrolled in for a particular year.</a:t>
            </a:r>
          </a:p>
        </p:txBody>
      </p:sp>
      <p:sp>
        <p:nvSpPr>
          <p:cNvPr id="4" name="Slide Number Placeholder 3"/>
          <p:cNvSpPr>
            <a:spLocks noGrp="1"/>
          </p:cNvSpPr>
          <p:nvPr>
            <p:ph type="sldNum" sz="quarter" idx="5"/>
          </p:nvPr>
        </p:nvSpPr>
        <p:spPr/>
        <p:txBody>
          <a:bodyPr/>
          <a:lstStyle/>
          <a:p>
            <a:fld id="{05858654-031F-46DA-804C-6454E63CAD9D}" type="slidenum">
              <a:rPr lang="en-US" smtClean="0"/>
              <a:t>3</a:t>
            </a:fld>
            <a:endParaRPr lang="en-US"/>
          </a:p>
        </p:txBody>
      </p:sp>
    </p:spTree>
    <p:extLst>
      <p:ext uri="{BB962C8B-B14F-4D97-AF65-F5344CB8AC3E}">
        <p14:creationId xmlns:p14="http://schemas.microsoft.com/office/powerpoint/2010/main" val="114456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we have two users admin and volunteers, this activity diagram shows the flow of the application for the two users. As you can see the admin has the same functionality as the user with a few added functionalities.</a:t>
            </a:r>
          </a:p>
        </p:txBody>
      </p:sp>
      <p:sp>
        <p:nvSpPr>
          <p:cNvPr id="4" name="Slide Number Placeholder 3"/>
          <p:cNvSpPr>
            <a:spLocks noGrp="1"/>
          </p:cNvSpPr>
          <p:nvPr>
            <p:ph type="sldNum" sz="quarter" idx="5"/>
          </p:nvPr>
        </p:nvSpPr>
        <p:spPr/>
        <p:txBody>
          <a:bodyPr/>
          <a:lstStyle/>
          <a:p>
            <a:fld id="{05858654-031F-46DA-804C-6454E63CAD9D}" type="slidenum">
              <a:rPr lang="en-US" smtClean="0"/>
              <a:t>4</a:t>
            </a:fld>
            <a:endParaRPr lang="en-US"/>
          </a:p>
        </p:txBody>
      </p:sp>
    </p:spTree>
    <p:extLst>
      <p:ext uri="{BB962C8B-B14F-4D97-AF65-F5344CB8AC3E}">
        <p14:creationId xmlns:p14="http://schemas.microsoft.com/office/powerpoint/2010/main" val="168921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21,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4885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21,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986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21,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79064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4101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270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6569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4462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2496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69982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5989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4560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21,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29266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863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0000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1267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312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21,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5865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21,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1003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21,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325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21,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055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21,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7075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21,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0583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21,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2062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21,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0181735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67093455"/>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E45A2-2E15-049E-F95C-6B391640186C}"/>
              </a:ext>
            </a:extLst>
          </p:cNvPr>
          <p:cNvSpPr>
            <a:spLocks noGrp="1"/>
          </p:cNvSpPr>
          <p:nvPr>
            <p:ph type="ctrTitle"/>
          </p:nvPr>
        </p:nvSpPr>
        <p:spPr>
          <a:xfrm>
            <a:off x="1191126" y="979714"/>
            <a:ext cx="5320206" cy="2140475"/>
          </a:xfrm>
        </p:spPr>
        <p:txBody>
          <a:bodyPr>
            <a:normAutofit/>
          </a:bodyPr>
          <a:lstStyle/>
          <a:p>
            <a:r>
              <a:rPr lang="en-US" dirty="0"/>
              <a:t>Shiksha </a:t>
            </a:r>
          </a:p>
        </p:txBody>
      </p:sp>
      <p:sp>
        <p:nvSpPr>
          <p:cNvPr id="3" name="Subtitle 2">
            <a:extLst>
              <a:ext uri="{FF2B5EF4-FFF2-40B4-BE49-F238E27FC236}">
                <a16:creationId xmlns:a16="http://schemas.microsoft.com/office/drawing/2014/main" id="{49C2734B-6A5C-8D20-66C8-FF9A6EC1A769}"/>
              </a:ext>
            </a:extLst>
          </p:cNvPr>
          <p:cNvSpPr>
            <a:spLocks noGrp="1"/>
          </p:cNvSpPr>
          <p:nvPr>
            <p:ph type="subTitle" idx="1"/>
          </p:nvPr>
        </p:nvSpPr>
        <p:spPr>
          <a:xfrm>
            <a:off x="1432336" y="3737812"/>
            <a:ext cx="5078996" cy="1594839"/>
          </a:xfrm>
        </p:spPr>
        <p:txBody>
          <a:bodyPr>
            <a:normAutofit/>
          </a:bodyPr>
          <a:lstStyle/>
          <a:p>
            <a:r>
              <a:rPr lang="en-US" dirty="0"/>
              <a:t>Volunteer Dashboard for Educational Non- Profit Organization</a:t>
            </a:r>
          </a:p>
        </p:txBody>
      </p:sp>
      <p:pic>
        <p:nvPicPr>
          <p:cNvPr id="4" name="Picture 3" descr="Colorful pencils and books">
            <a:extLst>
              <a:ext uri="{FF2B5EF4-FFF2-40B4-BE49-F238E27FC236}">
                <a16:creationId xmlns:a16="http://schemas.microsoft.com/office/drawing/2014/main" id="{D9A24906-7645-9C81-2FAB-D7EEC53BAE40}"/>
              </a:ext>
            </a:extLst>
          </p:cNvPr>
          <p:cNvPicPr>
            <a:picLocks noChangeAspect="1"/>
          </p:cNvPicPr>
          <p:nvPr/>
        </p:nvPicPr>
        <p:blipFill rotWithShape="1">
          <a:blip r:embed="rId3"/>
          <a:srcRect l="42687" r="12835"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
        <p:nvSpPr>
          <p:cNvPr id="5" name="TextBox 4">
            <a:extLst>
              <a:ext uri="{FF2B5EF4-FFF2-40B4-BE49-F238E27FC236}">
                <a16:creationId xmlns:a16="http://schemas.microsoft.com/office/drawing/2014/main" id="{50D6AB3E-31D0-34AA-88C5-CEF3AD60F08A}"/>
              </a:ext>
            </a:extLst>
          </p:cNvPr>
          <p:cNvSpPr txBox="1"/>
          <p:nvPr/>
        </p:nvSpPr>
        <p:spPr>
          <a:xfrm>
            <a:off x="2760740" y="4580802"/>
            <a:ext cx="2422188" cy="1077218"/>
          </a:xfrm>
          <a:prstGeom prst="rect">
            <a:avLst/>
          </a:prstGeom>
          <a:noFill/>
        </p:spPr>
        <p:txBody>
          <a:bodyPr wrap="square" rtlCol="0">
            <a:spAutoFit/>
          </a:bodyPr>
          <a:lstStyle/>
          <a:p>
            <a:r>
              <a:rPr lang="en-US" sz="1600" spc="160" dirty="0">
                <a:solidFill>
                  <a:schemeClr val="tx1">
                    <a:lumMod val="85000"/>
                    <a:lumOff val="15000"/>
                  </a:schemeClr>
                </a:solidFill>
                <a:ea typeface="Batang" panose="02030600000101010101" pitchFamily="18" charset="-127"/>
              </a:rPr>
              <a:t>Team: </a:t>
            </a:r>
            <a:r>
              <a:rPr lang="en-US" sz="1600" spc="160" dirty="0" err="1">
                <a:solidFill>
                  <a:schemeClr val="tx1">
                    <a:lumMod val="85000"/>
                    <a:lumOff val="15000"/>
                  </a:schemeClr>
                </a:solidFill>
                <a:ea typeface="Batang" panose="02030600000101010101" pitchFamily="18" charset="-127"/>
              </a:rPr>
              <a:t>NittalaDJallaJ</a:t>
            </a:r>
            <a:endParaRPr lang="en-US" sz="1600" spc="160" dirty="0">
              <a:solidFill>
                <a:schemeClr val="tx1">
                  <a:lumMod val="85000"/>
                  <a:lumOff val="15000"/>
                </a:schemeClr>
              </a:solidFill>
              <a:ea typeface="Batang" panose="02030600000101010101" pitchFamily="18" charset="-127"/>
            </a:endParaRPr>
          </a:p>
          <a:p>
            <a:endParaRPr lang="en-US" dirty="0"/>
          </a:p>
          <a:p>
            <a:r>
              <a:rPr lang="en-US" sz="1400" dirty="0"/>
              <a:t>Devi Phani Sravanthi Nittala</a:t>
            </a:r>
          </a:p>
          <a:p>
            <a:r>
              <a:rPr lang="en-US" sz="1400" dirty="0" err="1"/>
              <a:t>Jyothika</a:t>
            </a:r>
            <a:r>
              <a:rPr lang="en-US" sz="1400" dirty="0"/>
              <a:t> </a:t>
            </a:r>
            <a:r>
              <a:rPr lang="en-US" sz="1400" dirty="0" err="1"/>
              <a:t>Jalla</a:t>
            </a:r>
            <a:endParaRPr lang="en-US" sz="1400" dirty="0"/>
          </a:p>
        </p:txBody>
      </p:sp>
    </p:spTree>
    <p:extLst>
      <p:ext uri="{BB962C8B-B14F-4D97-AF65-F5344CB8AC3E}">
        <p14:creationId xmlns:p14="http://schemas.microsoft.com/office/powerpoint/2010/main" val="223261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678F-8979-EB24-5652-66AFF59D84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6833575-1770-14F7-0DBF-F3480DE0397F}"/>
              </a:ext>
            </a:extLst>
          </p:cNvPr>
          <p:cNvSpPr>
            <a:spLocks noGrp="1"/>
          </p:cNvSpPr>
          <p:nvPr>
            <p:ph idx="1"/>
          </p:nvPr>
        </p:nvSpPr>
        <p:spPr/>
        <p:txBody>
          <a:bodyPr/>
          <a:lstStyle/>
          <a:p>
            <a:endParaRPr lang="en-US" dirty="0"/>
          </a:p>
          <a:p>
            <a:r>
              <a:rPr lang="en-US" dirty="0"/>
              <a:t>Our application is a web-based dashboard for volunteers at a non-profit organization that aims to provide educational support to children in shelter homes.</a:t>
            </a:r>
          </a:p>
          <a:p>
            <a:r>
              <a:rPr lang="en-US" dirty="0"/>
              <a:t>This system is to streamline the process of scheduling classes and providing a platform to bring forth any issues that any child may be facing in a transparent manner.</a:t>
            </a:r>
          </a:p>
          <a:p>
            <a:r>
              <a:rPr lang="en-US" dirty="0"/>
              <a:t>The volunteers can easily access class schedules, update their profiles, and report issues, if any.</a:t>
            </a:r>
          </a:p>
          <a:p>
            <a:r>
              <a:rPr lang="en-US" dirty="0"/>
              <a:t>The admin users can add/remove volunteers, schedule classes, resolve any reported issues assigned to them, and update profiles of volunteers.</a:t>
            </a:r>
          </a:p>
        </p:txBody>
      </p:sp>
    </p:spTree>
    <p:extLst>
      <p:ext uri="{BB962C8B-B14F-4D97-AF65-F5344CB8AC3E}">
        <p14:creationId xmlns:p14="http://schemas.microsoft.com/office/powerpoint/2010/main" val="142311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3206-1E09-8F38-2D99-A9D598588A46}"/>
              </a:ext>
            </a:extLst>
          </p:cNvPr>
          <p:cNvSpPr>
            <a:spLocks noGrp="1"/>
          </p:cNvSpPr>
          <p:nvPr>
            <p:ph type="title"/>
          </p:nvPr>
        </p:nvSpPr>
        <p:spPr>
          <a:xfrm>
            <a:off x="301849" y="609601"/>
            <a:ext cx="9810604" cy="1216024"/>
          </a:xfrm>
        </p:spPr>
        <p:txBody>
          <a:bodyPr/>
          <a:lstStyle/>
          <a:p>
            <a:r>
              <a:rPr lang="en-US" dirty="0"/>
              <a:t>Logical</a:t>
            </a:r>
            <a:br>
              <a:rPr lang="en-US" dirty="0"/>
            </a:br>
            <a:r>
              <a:rPr lang="en-US" dirty="0"/>
              <a:t> Design</a:t>
            </a:r>
          </a:p>
        </p:txBody>
      </p:sp>
      <p:pic>
        <p:nvPicPr>
          <p:cNvPr id="7" name="Content Placeholder 6" descr="Diagram&#10;&#10;Description automatically generated">
            <a:extLst>
              <a:ext uri="{FF2B5EF4-FFF2-40B4-BE49-F238E27FC236}">
                <a16:creationId xmlns:a16="http://schemas.microsoft.com/office/drawing/2014/main" id="{FDBB0D18-6888-2B8A-06DD-8383BF5711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1067" y="173302"/>
            <a:ext cx="7081385" cy="6511396"/>
          </a:xfrm>
        </p:spPr>
      </p:pic>
    </p:spTree>
    <p:extLst>
      <p:ext uri="{BB962C8B-B14F-4D97-AF65-F5344CB8AC3E}">
        <p14:creationId xmlns:p14="http://schemas.microsoft.com/office/powerpoint/2010/main" val="33363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98BEA54C-E2F0-DACC-CE7F-0C9C70B4E8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8596" y="87549"/>
            <a:ext cx="7286017" cy="6596393"/>
          </a:xfrm>
        </p:spPr>
      </p:pic>
      <p:sp>
        <p:nvSpPr>
          <p:cNvPr id="2" name="Title 1">
            <a:extLst>
              <a:ext uri="{FF2B5EF4-FFF2-40B4-BE49-F238E27FC236}">
                <a16:creationId xmlns:a16="http://schemas.microsoft.com/office/drawing/2014/main" id="{DC856CB1-7FE0-D158-1308-422C52C4181C}"/>
              </a:ext>
            </a:extLst>
          </p:cNvPr>
          <p:cNvSpPr>
            <a:spLocks noGrp="1"/>
          </p:cNvSpPr>
          <p:nvPr>
            <p:ph type="title"/>
          </p:nvPr>
        </p:nvSpPr>
        <p:spPr/>
        <p:txBody>
          <a:bodyPr/>
          <a:lstStyle/>
          <a:p>
            <a:r>
              <a:rPr lang="en-US" dirty="0"/>
              <a:t>Activity </a:t>
            </a:r>
            <a:br>
              <a:rPr lang="en-US" dirty="0"/>
            </a:br>
            <a:r>
              <a:rPr lang="en-US" dirty="0"/>
              <a:t>diagram</a:t>
            </a:r>
          </a:p>
        </p:txBody>
      </p:sp>
    </p:spTree>
    <p:extLst>
      <p:ext uri="{BB962C8B-B14F-4D97-AF65-F5344CB8AC3E}">
        <p14:creationId xmlns:p14="http://schemas.microsoft.com/office/powerpoint/2010/main" val="44838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23C7-ECE1-A47B-38D0-AEB62711D1AA}"/>
              </a:ext>
            </a:extLst>
          </p:cNvPr>
          <p:cNvSpPr>
            <a:spLocks noGrp="1"/>
          </p:cNvSpPr>
          <p:nvPr>
            <p:ph type="title"/>
          </p:nvPr>
        </p:nvSpPr>
        <p:spPr/>
        <p:txBody>
          <a:bodyPr/>
          <a:lstStyle/>
          <a:p>
            <a:r>
              <a:rPr lang="en-US" dirty="0"/>
              <a:t>Technical Description	</a:t>
            </a:r>
          </a:p>
        </p:txBody>
      </p:sp>
      <p:sp>
        <p:nvSpPr>
          <p:cNvPr id="3" name="Content Placeholder 2">
            <a:extLst>
              <a:ext uri="{FF2B5EF4-FFF2-40B4-BE49-F238E27FC236}">
                <a16:creationId xmlns:a16="http://schemas.microsoft.com/office/drawing/2014/main" id="{193FDC91-171F-5B42-EFBC-E8F15D8CFC7D}"/>
              </a:ext>
            </a:extLst>
          </p:cNvPr>
          <p:cNvSpPr>
            <a:spLocks noGrp="1"/>
          </p:cNvSpPr>
          <p:nvPr>
            <p:ph idx="1"/>
          </p:nvPr>
        </p:nvSpPr>
        <p:spPr/>
        <p:txBody>
          <a:bodyPr>
            <a:normAutofit/>
          </a:bodyPr>
          <a:lstStyle/>
          <a:p>
            <a:r>
              <a:rPr lang="en-US" dirty="0"/>
              <a:t>Database – MySQL</a:t>
            </a:r>
          </a:p>
          <a:p>
            <a:pPr marL="0" indent="0">
              <a:buNone/>
            </a:pPr>
            <a:endParaRPr lang="en-US" dirty="0"/>
          </a:p>
          <a:p>
            <a:r>
              <a:rPr lang="en-US" dirty="0"/>
              <a:t>Database Application – MySQL Workbench</a:t>
            </a:r>
          </a:p>
          <a:p>
            <a:endParaRPr lang="en-US" dirty="0"/>
          </a:p>
          <a:p>
            <a:r>
              <a:rPr lang="en-US" dirty="0"/>
              <a:t>Server – Flask</a:t>
            </a:r>
          </a:p>
          <a:p>
            <a:endParaRPr lang="en-US" dirty="0"/>
          </a:p>
          <a:p>
            <a:r>
              <a:rPr lang="en-US" dirty="0"/>
              <a:t>Host Language – Python</a:t>
            </a:r>
          </a:p>
          <a:p>
            <a:endParaRPr lang="en-US" dirty="0"/>
          </a:p>
          <a:p>
            <a:r>
              <a:rPr lang="en-US" dirty="0"/>
              <a:t>User Interface – web application in HTML, CSS and JS</a:t>
            </a:r>
          </a:p>
        </p:txBody>
      </p:sp>
    </p:spTree>
    <p:extLst>
      <p:ext uri="{BB962C8B-B14F-4D97-AF65-F5344CB8AC3E}">
        <p14:creationId xmlns:p14="http://schemas.microsoft.com/office/powerpoint/2010/main" val="251075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B5F0-2E17-DB27-B433-1CD0282619C8}"/>
              </a:ext>
            </a:extLst>
          </p:cNvPr>
          <p:cNvSpPr>
            <a:spLocks noGrp="1"/>
          </p:cNvSpPr>
          <p:nvPr>
            <p:ph type="title"/>
          </p:nvPr>
        </p:nvSpPr>
        <p:spPr>
          <a:xfrm>
            <a:off x="1190698" y="2820988"/>
            <a:ext cx="9810604" cy="1216024"/>
          </a:xfrm>
        </p:spPr>
        <p:txBody>
          <a:bodyPr/>
          <a:lstStyle/>
          <a:p>
            <a:pPr algn="ctr"/>
            <a:r>
              <a:rPr lang="en-US" dirty="0"/>
              <a:t>A Closer Look AT </a:t>
            </a:r>
            <a:br>
              <a:rPr lang="en-US" dirty="0"/>
            </a:br>
            <a:r>
              <a:rPr lang="en-US" dirty="0"/>
              <a:t>THE APPLICATION</a:t>
            </a:r>
          </a:p>
        </p:txBody>
      </p:sp>
    </p:spTree>
    <p:extLst>
      <p:ext uri="{BB962C8B-B14F-4D97-AF65-F5344CB8AC3E}">
        <p14:creationId xmlns:p14="http://schemas.microsoft.com/office/powerpoint/2010/main" val="232327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C09C-2A5D-2F9D-F798-F191FEB6908C}"/>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F563CCB1-3838-CF35-65FB-6A7F4A7527B2}"/>
              </a:ext>
            </a:extLst>
          </p:cNvPr>
          <p:cNvSpPr>
            <a:spLocks noGrp="1"/>
          </p:cNvSpPr>
          <p:nvPr>
            <p:ph idx="1"/>
          </p:nvPr>
        </p:nvSpPr>
        <p:spPr>
          <a:xfrm>
            <a:off x="1050879" y="1825624"/>
            <a:ext cx="9440658" cy="4428753"/>
          </a:xfrm>
        </p:spPr>
        <p:txBody>
          <a:bodyPr/>
          <a:lstStyle/>
          <a:p>
            <a:endParaRPr lang="en-US" dirty="0"/>
          </a:p>
          <a:p>
            <a:r>
              <a:rPr lang="en-US" dirty="0"/>
              <a:t>Support for multiple organizations: Let the database serve different organizations with similar structures and objectives. </a:t>
            </a:r>
          </a:p>
          <a:p>
            <a:pPr marL="0" indent="0">
              <a:buNone/>
            </a:pPr>
            <a:endParaRPr lang="en-US" dirty="0"/>
          </a:p>
          <a:p>
            <a:r>
              <a:rPr lang="en-US" dirty="0"/>
              <a:t>Additional functionalities:</a:t>
            </a:r>
          </a:p>
          <a:p>
            <a:pPr lvl="1"/>
            <a:r>
              <a:rPr lang="en-US" dirty="0"/>
              <a:t>	</a:t>
            </a:r>
          </a:p>
          <a:p>
            <a:pPr marL="560070" lvl="1" indent="-285750">
              <a:buFont typeface="Arial" panose="020B0604020202020204" pitchFamily="34" charset="0"/>
              <a:buChar char="•"/>
            </a:pPr>
            <a:r>
              <a:rPr lang="en-US" dirty="0"/>
              <a:t>Raise/Accept substitution requests.</a:t>
            </a:r>
          </a:p>
          <a:p>
            <a:pPr marL="560070" lvl="1" indent="-285750">
              <a:buFont typeface="Arial" panose="020B0604020202020204" pitchFamily="34" charset="0"/>
              <a:buChar char="•"/>
            </a:pPr>
            <a:r>
              <a:rPr lang="en-US" dirty="0"/>
              <a:t>Allow volunteers to track progress reports of children.</a:t>
            </a:r>
          </a:p>
          <a:p>
            <a:pPr marL="560070" lvl="1" indent="-285750">
              <a:buFont typeface="Arial" panose="020B0604020202020204" pitchFamily="34" charset="0"/>
              <a:buChar char="•"/>
            </a:pPr>
            <a:r>
              <a:rPr lang="en-US" dirty="0"/>
              <a:t>Support for weekly lesson plans and class notes. </a:t>
            </a:r>
          </a:p>
          <a:p>
            <a:pPr marL="56007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3939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A856-0DAD-9A14-B37E-24DD6E012CAE}"/>
              </a:ext>
            </a:extLst>
          </p:cNvPr>
          <p:cNvSpPr>
            <a:spLocks noGrp="1"/>
          </p:cNvSpPr>
          <p:nvPr>
            <p:ph type="title"/>
          </p:nvPr>
        </p:nvSpPr>
        <p:spPr>
          <a:xfrm>
            <a:off x="1190698" y="2820988"/>
            <a:ext cx="9810604" cy="1216024"/>
          </a:xfrm>
        </p:spPr>
        <p:txBody>
          <a:bodyPr/>
          <a:lstStyle/>
          <a:p>
            <a:pPr algn="ctr"/>
            <a:r>
              <a:rPr lang="en-US" dirty="0"/>
              <a:t>Thank you!</a:t>
            </a:r>
          </a:p>
        </p:txBody>
      </p:sp>
    </p:spTree>
    <p:extLst>
      <p:ext uri="{BB962C8B-B14F-4D97-AF65-F5344CB8AC3E}">
        <p14:creationId xmlns:p14="http://schemas.microsoft.com/office/powerpoint/2010/main" val="3771449630"/>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Brush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485</Words>
  <Application>Microsoft Office PowerPoint</Application>
  <PresentationFormat>Widescreen</PresentationFormat>
  <Paragraphs>44</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Bembo</vt:lpstr>
      <vt:lpstr>Calibri</vt:lpstr>
      <vt:lpstr>Century Gothic</vt:lpstr>
      <vt:lpstr>Elephant</vt:lpstr>
      <vt:lpstr>ArchiveVTI</vt:lpstr>
      <vt:lpstr>BrushVTI</vt:lpstr>
      <vt:lpstr>Shiksha </vt:lpstr>
      <vt:lpstr>Introduction</vt:lpstr>
      <vt:lpstr>Logical  Design</vt:lpstr>
      <vt:lpstr>Activity  diagram</vt:lpstr>
      <vt:lpstr>Technical Description </vt:lpstr>
      <vt:lpstr>A Closer Look AT  THE APPLICATION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Shiksha </dc:title>
  <dc:creator>Devi Phani Sravanthi Nittala</dc:creator>
  <cp:lastModifiedBy>Devi Phani Sravanthi Nittala</cp:lastModifiedBy>
  <cp:revision>4</cp:revision>
  <dcterms:created xsi:type="dcterms:W3CDTF">2023-04-20T23:27:47Z</dcterms:created>
  <dcterms:modified xsi:type="dcterms:W3CDTF">2023-04-22T02:23:36Z</dcterms:modified>
</cp:coreProperties>
</file>