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0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8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73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F1686-CCCC-46F8-A910-82742502C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8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rgbClr val="C18C78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rgbClr val="C18C78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07B99-8B9B-45AB-9356-DEABC835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1817915"/>
            <a:ext cx="3412067" cy="209569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The Battle of Neighbourhoods</a:t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week2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EBB2-D9FE-428D-B5F7-75F45B29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--Jyothika</a:t>
            </a:r>
          </a:p>
        </p:txBody>
      </p:sp>
    </p:spTree>
    <p:extLst>
      <p:ext uri="{BB962C8B-B14F-4D97-AF65-F5344CB8AC3E}">
        <p14:creationId xmlns:p14="http://schemas.microsoft.com/office/powerpoint/2010/main" val="303287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1969-11BC-42FA-B384-4A8D8A5E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1.Download and explore data-sets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9AE1F-9D78-47BB-BCE4-7993A9DE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933450"/>
            <a:ext cx="6980238" cy="49045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F9ED-DD35-4544-9923-5F554ACD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These are the packages which are used to download and explore data sets. It contains JSON file and we have to convert it into a data frame.</a:t>
            </a:r>
          </a:p>
        </p:txBody>
      </p:sp>
    </p:spTree>
    <p:extLst>
      <p:ext uri="{BB962C8B-B14F-4D97-AF65-F5344CB8AC3E}">
        <p14:creationId xmlns:p14="http://schemas.microsoft.com/office/powerpoint/2010/main" val="36297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62AB-0466-4ADB-AA41-E62100E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data-sets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7A7B17-FC7B-4D45-A252-3D8960D7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656522"/>
            <a:ext cx="5020515" cy="28159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E7FA8-CFF4-4088-88A1-354EB0C2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This is the data frame which is obtained form the json file</a:t>
            </a:r>
          </a:p>
        </p:txBody>
      </p:sp>
    </p:spTree>
    <p:extLst>
      <p:ext uri="{BB962C8B-B14F-4D97-AF65-F5344CB8AC3E}">
        <p14:creationId xmlns:p14="http://schemas.microsoft.com/office/powerpoint/2010/main" val="39383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AEBA-D678-4F28-8C4E-6FEC799F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This is the </a:t>
            </a:r>
            <a:r>
              <a:rPr lang="en-US" dirty="0"/>
              <a:t>map of New York with neighborhoods superimposed with latitudes and longitudes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7382B-33A0-40E1-A731-19A0657F49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0" y="1921565"/>
            <a:ext cx="6016487" cy="38961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69A727-CBEE-4120-AA95-504F224F1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09" y="2064714"/>
            <a:ext cx="5194300" cy="4063628"/>
          </a:xfrm>
        </p:spPr>
      </p:pic>
    </p:spTree>
    <p:extLst>
      <p:ext uri="{BB962C8B-B14F-4D97-AF65-F5344CB8AC3E}">
        <p14:creationId xmlns:p14="http://schemas.microsoft.com/office/powerpoint/2010/main" val="154342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C4D6-194F-445E-A8ED-0268F29F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four-square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42E2-0B90-4A65-9CE0-14D1DDC0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We use ClientID, client secret and version to get the details of the nearby location using these details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4E0A9A-C7F5-4B99-A6FD-DAC1439C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855304"/>
            <a:ext cx="6651625" cy="2729948"/>
          </a:xfrm>
        </p:spPr>
      </p:pic>
    </p:spTree>
    <p:extLst>
      <p:ext uri="{BB962C8B-B14F-4D97-AF65-F5344CB8AC3E}">
        <p14:creationId xmlns:p14="http://schemas.microsoft.com/office/powerpoint/2010/main" val="178897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5BF1-94A0-4479-BEA8-564FBCB2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venues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A138D-BBBD-46DD-A289-C0A2603EF0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1842052"/>
            <a:ext cx="2849217" cy="42862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0AA6BF-B353-4BDE-AE28-53DBC2F257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2252870"/>
            <a:ext cx="5978801" cy="2887141"/>
          </a:xfrm>
        </p:spPr>
      </p:pic>
    </p:spTree>
    <p:extLst>
      <p:ext uri="{BB962C8B-B14F-4D97-AF65-F5344CB8AC3E}">
        <p14:creationId xmlns:p14="http://schemas.microsoft.com/office/powerpoint/2010/main" val="37247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0483-A7F2-408A-B473-4163D5E2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27AF-645F-4B05-967B-B4F2C19E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1717990"/>
            <a:ext cx="5194769" cy="402358"/>
          </a:xfrm>
        </p:spPr>
        <p:txBody>
          <a:bodyPr/>
          <a:lstStyle/>
          <a:p>
            <a:r>
              <a:rPr lang="en-IN" dirty="0"/>
              <a:t>Cluster 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9959E-B751-4ED0-91BD-C011F23F1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8" y="2120349"/>
            <a:ext cx="5483777" cy="41611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332A4-5CF0-4B1E-9282-C9858494D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1717990"/>
            <a:ext cx="5194770" cy="326512"/>
          </a:xfrm>
        </p:spPr>
        <p:txBody>
          <a:bodyPr/>
          <a:lstStyle/>
          <a:p>
            <a:r>
              <a:rPr lang="en-IN" dirty="0"/>
              <a:t>Cluster 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C81174-B097-4E09-B134-B3C4C1D7AE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2120348"/>
            <a:ext cx="5194300" cy="4161182"/>
          </a:xfrm>
        </p:spPr>
      </p:pic>
    </p:spTree>
    <p:extLst>
      <p:ext uri="{BB962C8B-B14F-4D97-AF65-F5344CB8AC3E}">
        <p14:creationId xmlns:p14="http://schemas.microsoft.com/office/powerpoint/2010/main" val="106040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6BA4-9189-4D92-A822-50176834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6" y="885827"/>
            <a:ext cx="5194769" cy="557784"/>
          </a:xfrm>
        </p:spPr>
        <p:txBody>
          <a:bodyPr/>
          <a:lstStyle/>
          <a:p>
            <a:r>
              <a:rPr lang="en-IN" dirty="0"/>
              <a:t>Cluster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004E7-EAFF-4E34-A5FA-E159879A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0752" y="890238"/>
            <a:ext cx="5194770" cy="553373"/>
          </a:xfrm>
        </p:spPr>
        <p:txBody>
          <a:bodyPr/>
          <a:lstStyle/>
          <a:p>
            <a:r>
              <a:rPr lang="en-IN" dirty="0"/>
              <a:t>Cluster 4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4465F37-6377-4807-8E4A-6F90005EC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49" y="1443611"/>
            <a:ext cx="5799700" cy="4360840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5246662-32D6-4443-A6A4-3E977BBF9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4" y="1443612"/>
            <a:ext cx="5658678" cy="4360840"/>
          </a:xfrm>
        </p:spPr>
      </p:pic>
    </p:spTree>
    <p:extLst>
      <p:ext uri="{BB962C8B-B14F-4D97-AF65-F5344CB8AC3E}">
        <p14:creationId xmlns:p14="http://schemas.microsoft.com/office/powerpoint/2010/main" val="267390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E13-E20A-430E-972B-F5C07E54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D28E-54B7-4686-BEA5-8C43B8B3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 observing the data frame </a:t>
            </a:r>
            <a:r>
              <a:rPr lang="en-US" dirty="0"/>
              <a:t>It seems that Cluster 3 will be the area that gathers the Italian Restaurant most intensively</a:t>
            </a:r>
          </a:p>
          <a:p>
            <a:endParaRPr lang="en-US" dirty="0"/>
          </a:p>
          <a:p>
            <a:r>
              <a:rPr lang="en-US" dirty="0"/>
              <a:t>Bensonhurst seems to be the neighborhood that incorporates the most Italian restaurants, which could also be verified by venues' names.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AF12D9-07E3-45D6-8D2A-AFDE8DB25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1616765"/>
            <a:ext cx="6940481" cy="4108173"/>
          </a:xfrm>
        </p:spPr>
      </p:pic>
    </p:spTree>
    <p:extLst>
      <p:ext uri="{BB962C8B-B14F-4D97-AF65-F5344CB8AC3E}">
        <p14:creationId xmlns:p14="http://schemas.microsoft.com/office/powerpoint/2010/main" val="9166069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43A41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828282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151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Tw Cen MT</vt:lpstr>
      <vt:lpstr>Wingdings 2</vt:lpstr>
      <vt:lpstr>DividendVTI</vt:lpstr>
      <vt:lpstr>The Battle of Neighbourhoods week2</vt:lpstr>
      <vt:lpstr>1.Download and explore data-sets</vt:lpstr>
      <vt:lpstr>Explore data-sets</vt:lpstr>
      <vt:lpstr>This is the map of New York with neighborhoods superimposed with latitudes and longitudes</vt:lpstr>
      <vt:lpstr>Using four-square application</vt:lpstr>
      <vt:lpstr>New York venues</vt:lpstr>
      <vt:lpstr>clustering</vt:lpstr>
      <vt:lpstr>PowerPoint Presentation</vt:lpstr>
      <vt:lpstr>Cluster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Neighbourhods week2</dc:title>
  <dc:creator>shiva keerthan</dc:creator>
  <cp:lastModifiedBy>shiva keerthan</cp:lastModifiedBy>
  <cp:revision>7</cp:revision>
  <dcterms:created xsi:type="dcterms:W3CDTF">2020-05-06T13:24:59Z</dcterms:created>
  <dcterms:modified xsi:type="dcterms:W3CDTF">2020-05-06T15:46:00Z</dcterms:modified>
</cp:coreProperties>
</file>