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6" r:id="rId1"/>
  </p:sldMasterIdLst>
  <p:notesMasterIdLst>
    <p:notesMasterId r:id="rId12"/>
  </p:notesMasterIdLst>
  <p:sldIdLst>
    <p:sldId id="262" r:id="rId2"/>
    <p:sldId id="256" r:id="rId3"/>
    <p:sldId id="266" r:id="rId4"/>
    <p:sldId id="258" r:id="rId5"/>
    <p:sldId id="267" r:id="rId6"/>
    <p:sldId id="268" r:id="rId7"/>
    <p:sldId id="260" r:id="rId8"/>
    <p:sldId id="264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DF25-A3CD-4DD4-8643-AFFBC24386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BC13F-FDF2-4DA5-94C0-253C28E3E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2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7EC-671A-4213-8161-EBBDB1CF35C1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9F13-040E-4817-B3E7-C7CECFA016BF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7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9F13-040E-4817-B3E7-C7CECFA016BF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0861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9F13-040E-4817-B3E7-C7CECFA016BF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9F13-040E-4817-B3E7-C7CECFA016BF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5763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9F13-040E-4817-B3E7-C7CECFA016BF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4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BF33-AD90-40EA-9A4E-7B7ADAD7EA6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7A5E-166D-45F6-83C9-FF3BC66985F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6F01-0633-4EA1-963B-4AB862D2B6E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47DA-4CA3-482C-9A0B-2444884E0AE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3DD-A4AF-418C-BDD7-5526F4A43F0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195-AC53-4491-9821-5184DCB41F29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C9A-7478-4218-8E82-5269918E66A9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2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6C18-AC0E-4835-8996-B2A02B15E88D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5EBE-F948-4AEF-A136-C31DCD1F9F3A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BFF-DDEB-47A0-819B-7069463B40CE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9F13-040E-4817-B3E7-C7CECFA016BF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0218990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2881E-CA77-8F1A-E623-017218F77CF7}"/>
              </a:ext>
            </a:extLst>
          </p:cNvPr>
          <p:cNvSpPr txBox="1"/>
          <p:nvPr/>
        </p:nvSpPr>
        <p:spPr>
          <a:xfrm>
            <a:off x="521970" y="1217120"/>
            <a:ext cx="8547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Neue Regular"/>
              </a:rPr>
              <a:t>Underlying Knowledge Based Semi-Supervised Learning for Medical Image Classification</a:t>
            </a:r>
          </a:p>
          <a:p>
            <a:pPr algn="ctr"/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  <a:latin typeface="HelveticaNeue Regular"/>
            </a:endParaRPr>
          </a:p>
          <a:p>
            <a:pPr algn="ctr"/>
            <a:endParaRPr lang="en-IN" sz="3600" b="1" dirty="0">
              <a:solidFill>
                <a:schemeClr val="accent2">
                  <a:lumMod val="7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7A35D-4725-47C6-519A-AB807FAB95A3}"/>
              </a:ext>
            </a:extLst>
          </p:cNvPr>
          <p:cNvSpPr txBox="1"/>
          <p:nvPr/>
        </p:nvSpPr>
        <p:spPr>
          <a:xfrm>
            <a:off x="1117600" y="3250010"/>
            <a:ext cx="7355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Authors: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ZEYU REN , XIANGYU KONG, YUDONG ZHANG , 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SHUIHUA WANG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FCC23-B1F1-9752-80B9-4FC4B0DC7F73}"/>
              </a:ext>
            </a:extLst>
          </p:cNvPr>
          <p:cNvSpPr txBox="1"/>
          <p:nvPr/>
        </p:nvSpPr>
        <p:spPr>
          <a:xfrm>
            <a:off x="2397760" y="4081007"/>
            <a:ext cx="5029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Date of Published   : August 15,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4A8CE-56CD-B4BF-7EE3-C32DA128746C}"/>
              </a:ext>
            </a:extLst>
          </p:cNvPr>
          <p:cNvSpPr txBox="1"/>
          <p:nvPr/>
        </p:nvSpPr>
        <p:spPr>
          <a:xfrm>
            <a:off x="5283200" y="4994551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Jyothi Kiran Boddeda</a:t>
            </a:r>
          </a:p>
          <a:p>
            <a:pPr algn="ctr"/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700769023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FF7992-5641-EF3E-5B0F-0AF1189B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2415" y="5865610"/>
            <a:ext cx="6531025" cy="30432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https://ieeexplore.ieee.org/document/10218990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0B94-765D-518A-E8D8-08C13162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63" y="2558903"/>
            <a:ext cx="6999566" cy="1981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3249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660" y="1690688"/>
            <a:ext cx="7137740" cy="45431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classification often requires large labeled datasets, but labeling is time-consuming and requires expert knowledge.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semi-supervised learning (SSL) approaches often neglect the rich domain knowledge inherent in the medical field.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can bridge the gap by learning from both labeled and unlabeled data, reducing dependence on annotations.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UKSSL approach integrates medical knowledge with SSL to improve performance with limited labeled data.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8857D7-561E-0C18-0E14-27743AFAD78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1396660" y="1264555"/>
            <a:ext cx="7137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CFE4-A30B-0CDD-A4F7-604B091C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" panose="020F0502020204030204" pitchFamily="34" charset="0"/>
              </a:rPr>
              <a:t>P</a:t>
            </a:r>
            <a:r>
              <a:rPr lang="en-IN" b="1" dirty="0" err="1">
                <a:cs typeface="Calibri" panose="020F0502020204030204" pitchFamily="34" charset="0"/>
              </a:rPr>
              <a:t>roblem</a:t>
            </a:r>
            <a:r>
              <a:rPr lang="en-IN" b="1" dirty="0">
                <a:cs typeface="Calibri" panose="020F0502020204030204" pitchFamily="34" charset="0"/>
              </a:rPr>
              <a:t>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964F-F345-F2D9-BB43-64CC596B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360" y="1759577"/>
            <a:ext cx="7051040" cy="42957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datasets often have very limited labeled data due to the high cost and expertise required for annotation.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semi-supervised learning approaches fail to incorporate medical domain knowledge such as class semantics or textual descriptions.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struggle to effectively utilize unlabeled data without an understanding of class-level relationships.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lack interpretability, making their decisions less trustworthy in clinical applications.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7118BB-697E-B07E-83EB-B7CC7575E6EA}"/>
              </a:ext>
            </a:extLst>
          </p:cNvPr>
          <p:cNvCxnSpPr/>
          <p:nvPr/>
        </p:nvCxnSpPr>
        <p:spPr>
          <a:xfrm>
            <a:off x="1361440" y="1300480"/>
            <a:ext cx="674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4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120" y="1786844"/>
            <a:ext cx="7340940" cy="443144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semi-supervised learning framework that effectively leverages both labeled and unlabeled medical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medical domain knowledge, such as textual class descriptions, to guide and enhance the learning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class-aware consistency regularization strategy to improve prediction stability and semantic alignment.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classification accuracy and better interpretability, especially in low-label scenarios.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8A14F-3DFA-27FB-E3AD-01A172BD85D8}"/>
              </a:ext>
            </a:extLst>
          </p:cNvPr>
          <p:cNvCxnSpPr>
            <a:endCxn id="2" idx="3"/>
          </p:cNvCxnSpPr>
          <p:nvPr/>
        </p:nvCxnSpPr>
        <p:spPr>
          <a:xfrm flipV="1">
            <a:off x="1463040" y="1264555"/>
            <a:ext cx="7071360" cy="1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A170-9446-BEFB-642C-C8BDE71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Methodology/Main Idea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AEBD-9ACD-2219-0396-FF6D0429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55" y="1742074"/>
            <a:ext cx="7262545" cy="56692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UKSSL framework consists of two key components: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self-supervised pre-training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UKMLP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semi-supervised fine-tuning.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UKSSL is trained and evaluated on two datasets: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LC25000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 classes, 25,000 cancer images)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 blood cell types, 12,500 images).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dataset is split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testing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prevent data leakage, with the test set completely unseen during training.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00CE4E-F46A-4B9F-8BBE-78674836874B}"/>
              </a:ext>
            </a:extLst>
          </p:cNvPr>
          <p:cNvCxnSpPr/>
          <p:nvPr/>
        </p:nvCxnSpPr>
        <p:spPr>
          <a:xfrm flipV="1">
            <a:off x="1463040" y="1264555"/>
            <a:ext cx="7071360" cy="1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5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116C-15A3-D8E0-5FE4-53B55081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Methodology/ Main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8959-46EC-33AE-8984-5AB3B54A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55" y="1785342"/>
            <a:ext cx="6957745" cy="427944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inspired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uses contrastive learning to extract underlying visual knowledge from unlabeled medical images.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UKMLP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this learned knowledge and applies class-aware consistency regularization, fine-tuning the model using limited labeled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UKSSL pipeline improves classification performance by combining self-supervised representation learning with medical knowledge.</a:t>
            </a: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A1C6B6-FE89-D5D1-17EA-E7C47DCEFA39}"/>
              </a:ext>
            </a:extLst>
          </p:cNvPr>
          <p:cNvCxnSpPr/>
          <p:nvPr/>
        </p:nvCxnSpPr>
        <p:spPr>
          <a:xfrm flipV="1">
            <a:off x="1463040" y="1295035"/>
            <a:ext cx="7071360" cy="1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2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268" y="1097280"/>
            <a:ext cx="7255172" cy="5431924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UKSSL outperforms state-of-the-art SSL methods across LC25000, BCCD datasets.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just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labeled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UKSSL achieves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98.9% 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LC25000—higher than any method using 100%.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BCCD dataset, UKSSL achieves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94.1% accuracy with 50% labeled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outperforming the best model with 100% labeled data (92.89%).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improvements on both LC25000 and BCCD validate UKSSL's robustness and adaptability.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explanations show stronger feature localization.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9B7E3-08F3-AA65-7549-8AB04BED3C33}"/>
              </a:ext>
            </a:extLst>
          </p:cNvPr>
          <p:cNvCxnSpPr>
            <a:endCxn id="2" idx="3"/>
          </p:cNvCxnSpPr>
          <p:nvPr/>
        </p:nvCxnSpPr>
        <p:spPr>
          <a:xfrm flipV="1">
            <a:off x="1595120" y="1264555"/>
            <a:ext cx="6939280" cy="1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BEF41-098F-C3BD-268D-650697FD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1229720"/>
            <a:ext cx="7886510" cy="4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1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24110"/>
            <a:ext cx="6589199" cy="1280890"/>
          </a:xfrm>
        </p:spPr>
        <p:txBody>
          <a:bodyPr/>
          <a:lstStyle/>
          <a:p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54" y="1651730"/>
            <a:ext cx="7496225" cy="45821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X. Chen and K. He, “Exploring simple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learning,” in Proc. IEEE/CVF Conf.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Pattern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2021, pp. 15750–15758.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J. Grill et al., “Others bootstrap your own latent-a new approach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selfsupervised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learning,” in Proc. Annu. Conf. Neural Inf. Process. Syst., 2020, pp. 21271–21284.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Caron, I. Misra, J. Mairal, P. Goyal, P. Bojanowski, and A.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Joulin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“Unsupervised learning of visual features by contrasting cluster assignments,” in Proc. Annu. Conf. Neural Inf. Process. Syst., 2020, pp. 9912– 9924.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45564E-9368-21FE-A3F1-B8CC415BA88F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63040" y="1264555"/>
            <a:ext cx="7068574" cy="4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1166</TotalTime>
  <Words>615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HelveticaNeue Regular</vt:lpstr>
      <vt:lpstr>Times New Roman</vt:lpstr>
      <vt:lpstr>Wingdings 3</vt:lpstr>
      <vt:lpstr>Wisp</vt:lpstr>
      <vt:lpstr>PowerPoint Presentation</vt:lpstr>
      <vt:lpstr>Motivation</vt:lpstr>
      <vt:lpstr>Problem Statement</vt:lpstr>
      <vt:lpstr>Objectives</vt:lpstr>
      <vt:lpstr>Methodology/Main Idea</vt:lpstr>
      <vt:lpstr>Methodology/ Main Idea</vt:lpstr>
      <vt:lpstr>Results</vt:lpstr>
      <vt:lpstr>PowerPoint Presentation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Kiran Boddeda</cp:lastModifiedBy>
  <cp:revision>37</cp:revision>
  <dcterms:created xsi:type="dcterms:W3CDTF">2013-01-27T09:14:16Z</dcterms:created>
  <dcterms:modified xsi:type="dcterms:W3CDTF">2025-04-08T17:05:51Z</dcterms:modified>
  <cp:category/>
</cp:coreProperties>
</file>