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560" autoAdjust="0"/>
  </p:normalViewPr>
  <p:slideViewPr>
    <p:cSldViewPr snapToGrid="0">
      <p:cViewPr>
        <p:scale>
          <a:sx n="50" d="100"/>
          <a:sy n="50" d="100"/>
        </p:scale>
        <p:origin x="15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3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4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6F82-77B5-44CA-93C5-5B5FDE0BD5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2EBB-E114-4E2B-8BAA-F06FC122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851"/>
            <a:ext cx="10515600" cy="533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548" y="1825625"/>
            <a:ext cx="53529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Jira-project management tool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5" y="847602"/>
            <a:ext cx="9543275" cy="4351338"/>
          </a:xfrm>
        </p:spPr>
      </p:pic>
    </p:spTree>
    <p:extLst>
      <p:ext uri="{BB962C8B-B14F-4D97-AF65-F5344CB8AC3E}">
        <p14:creationId xmlns:p14="http://schemas.microsoft.com/office/powerpoint/2010/main" val="1028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62" y="1825625"/>
            <a:ext cx="4375875" cy="4351338"/>
          </a:xfrm>
        </p:spPr>
      </p:pic>
    </p:spTree>
    <p:extLst>
      <p:ext uri="{BB962C8B-B14F-4D97-AF65-F5344CB8AC3E}">
        <p14:creationId xmlns:p14="http://schemas.microsoft.com/office/powerpoint/2010/main" val="35562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87" y="1825625"/>
            <a:ext cx="10394426" cy="4351338"/>
          </a:xfrm>
        </p:spPr>
      </p:pic>
    </p:spTree>
    <p:extLst>
      <p:ext uri="{BB962C8B-B14F-4D97-AF65-F5344CB8AC3E}">
        <p14:creationId xmlns:p14="http://schemas.microsoft.com/office/powerpoint/2010/main" val="3336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59" y="1825625"/>
            <a:ext cx="4883682" cy="4351338"/>
          </a:xfrm>
        </p:spPr>
      </p:pic>
    </p:spTree>
    <p:extLst>
      <p:ext uri="{BB962C8B-B14F-4D97-AF65-F5344CB8AC3E}">
        <p14:creationId xmlns:p14="http://schemas.microsoft.com/office/powerpoint/2010/main" val="36573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87" y="1825625"/>
            <a:ext cx="10394426" cy="4351338"/>
          </a:xfrm>
        </p:spPr>
      </p:pic>
    </p:spTree>
    <p:extLst>
      <p:ext uri="{BB962C8B-B14F-4D97-AF65-F5344CB8AC3E}">
        <p14:creationId xmlns:p14="http://schemas.microsoft.com/office/powerpoint/2010/main" val="19697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26" y="1825625"/>
            <a:ext cx="9794148" cy="4351338"/>
          </a:xfrm>
        </p:spPr>
      </p:pic>
    </p:spTree>
    <p:extLst>
      <p:ext uri="{BB962C8B-B14F-4D97-AF65-F5344CB8AC3E}">
        <p14:creationId xmlns:p14="http://schemas.microsoft.com/office/powerpoint/2010/main" val="14536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08" y="1825625"/>
            <a:ext cx="8067783" cy="4351338"/>
          </a:xfrm>
        </p:spPr>
      </p:pic>
    </p:spTree>
    <p:extLst>
      <p:ext uri="{BB962C8B-B14F-4D97-AF65-F5344CB8AC3E}">
        <p14:creationId xmlns:p14="http://schemas.microsoft.com/office/powerpoint/2010/main" val="36028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IMS DDL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660" y="1825625"/>
            <a:ext cx="30086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IMS PROJECT</vt:lpstr>
      <vt:lpstr>Jira-project management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IMS DDL</vt:lpstr>
      <vt:lpstr>ER Diagram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Jyothi</dc:creator>
  <cp:lastModifiedBy>Jyothi</cp:lastModifiedBy>
  <cp:revision>6</cp:revision>
  <dcterms:created xsi:type="dcterms:W3CDTF">2021-06-04T00:43:19Z</dcterms:created>
  <dcterms:modified xsi:type="dcterms:W3CDTF">2021-06-04T01:35:11Z</dcterms:modified>
</cp:coreProperties>
</file>