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90" r:id="rId4"/>
    <p:sldId id="291" r:id="rId5"/>
    <p:sldId id="292" r:id="rId6"/>
    <p:sldId id="293" r:id="rId7"/>
    <p:sldId id="294" r:id="rId8"/>
    <p:sldId id="295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C9BE-5659-4D27-BCC5-B8E1E34A8A52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EBA7-573A-4A7F-974C-3CEE88560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0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2EBA7-573A-4A7F-974C-3CEE885602F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4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4806-2A83-4BD3-B29C-02F2146E4975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4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F27F-D4E0-489F-8A3D-60ED280F77D8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40BE-69ED-40E7-804E-6846898FFB57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3598-627E-4B42-9C9B-8C219F77395E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6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00E9-B940-453D-B71F-A9BD13C4AB0A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79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278B-9E85-49F0-83FA-9D089839E463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2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3947-19A3-444C-950B-C77680AD7CD0}" type="datetime1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84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5387-9859-4979-ADC8-71F1E4EC9DB6}" type="datetime1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3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60FD-3810-48B6-8543-679E67C7A8BD}" type="datetime1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D4A0-4E77-4741-A927-58AF12655997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43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8B557-F3DF-4649-ADFF-D1FD74D28365}" type="datetime1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8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52F2-598A-4690-95C4-3B336B787227}" type="datetime1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B536C-8148-4A38-9993-F4830D4E3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2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35509"/>
            <a:ext cx="9144000" cy="2387600"/>
          </a:xfrm>
        </p:spPr>
        <p:txBody>
          <a:bodyPr anchor="ctr"/>
          <a:lstStyle/>
          <a:p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of the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316" y="3056127"/>
            <a:ext cx="9144000" cy="2266500"/>
          </a:xfrm>
        </p:spPr>
        <p:txBody>
          <a:bodyPr>
            <a:noAutofit/>
          </a:bodyPr>
          <a:lstStyle/>
          <a:p>
            <a:pPr algn="l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Team:</a:t>
            </a:r>
          </a:p>
          <a:p>
            <a:pPr algn="l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1.Reg_No – Name</a:t>
            </a:r>
          </a:p>
          <a:p>
            <a:pPr algn="l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600" dirty="0" err="1">
                <a:latin typeface="Arial" panose="020B0604020202020204" pitchFamily="34" charset="0"/>
                <a:cs typeface="Arial" panose="020B0604020202020204" pitchFamily="34" charset="0"/>
              </a:rPr>
              <a:t>Reg_No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– Name</a:t>
            </a:r>
          </a:p>
          <a:p>
            <a:pPr algn="l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Year /Sem :</a:t>
            </a:r>
          </a:p>
          <a:p>
            <a:pPr algn="l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Department 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161927"/>
            <a:ext cx="1176523" cy="11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AD13F-3659-2125-5EFE-663B2E799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41AE-A3B2-FAD5-A697-9A6911D4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8674-274C-1161-481B-1D4FEE73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t">
            <a:norm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Analysis – Market, Sales, Competitor, Technology, Feedback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Resources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1A943-69DA-89D4-65B4-5A458E08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1B9F-B3E6-5AA6-5CEB-8EA3893D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87F4E-8954-6423-C290-FB1AA720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6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B843F-8271-5B91-EB77-C0D881AF3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826C-3897-B22C-1BA0-17C1C404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5862-5153-3476-431F-77FC2483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t">
            <a:norm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Deliverables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Success Metrics – Outcome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Timeline (Actual)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86929-56E8-14B6-3226-318E191D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496A0-2367-FB98-7B5D-D096CECF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7CB99-4D06-83CF-E581-F54B792D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9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0724C-821B-2F12-4F1B-1D6263866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5214-7640-77CD-B376-EB814273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BD3D-9D46-EFC4-3250-299C9E8A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t">
            <a:norm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Normalization, Removal of outliers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Create new variables Sales = "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total_price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 = quantity × price – discount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Comparison of data before and after cleaning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54A39-138F-B951-B1DD-9A107383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946C0-01C6-0CFA-D527-7373AB35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475D5-5B6A-6941-DAD0-D5509158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7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CF709-938E-FEA1-AA35-3FE475A34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BD8D-1308-034E-A7A7-B6940156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09AF-B5B2-57A0-9D0C-842D15C7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t">
            <a:norm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Analyze sales distribution (mean, median, standard deviation), 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Mode – Maximum customer concentration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Identify high-value vs. low-value,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29275-FBCD-7DA2-535B-73EEC4BA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21CDF-DF83-E4AF-758C-7B43468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BB0F4-377F-31D6-9EA3-9ECD6991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4013E-CF06-BC5B-7474-7E3F0B1C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1BAD-E277-18DC-79E8-A237C50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44911-8441-E073-59F8-919D04F9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t">
            <a:norm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 Plots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Frequency Distribution table, Histogram</a:t>
            </a:r>
          </a:p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Correlation Analysis(Sales like e.g., discount vs. sales volume) and  Visualize relationships using scatter plots &amp; regression lines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389AD-6B1F-921F-4E68-B8AF41D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9D648-404A-D557-825F-7D25195E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703BA-CEB9-094B-D99D-1A418DA9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4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3C8EB-AA8A-EFBC-AE25-73E72CB58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9DF4-F91F-BC0A-B856-7B673173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AFA0-0565-6639-0155-2615F8C1F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t">
            <a:norm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Regression :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Predict sales based on price/discount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Multiple Regression like Incorporating multiple factors like price, promotions, seasonality.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5D771-933D-2CCA-654B-6AF1034E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89F9D-0EFD-117B-8C6E-8E960F49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B6D568-2297-530F-93CC-9742C2B2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3530A-3FAA-7784-F508-595307C8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E141-48F2-ED1D-CE8C-0C03CA09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CF7-028A-C609-E32B-60CC6C521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t">
            <a:normAutofit/>
          </a:bodyPr>
          <a:lstStyle/>
          <a:p>
            <a:pPr algn="just">
              <a:lnSpc>
                <a:spcPct val="125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R², standard error of estimate.</a:t>
            </a: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8AF73-6558-8014-96B4-DC2D1C05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24FF9-C4F1-0902-1A48-9CD2671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4BFA4-FF6A-4F2C-C9C3-A582CCA2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AD13F-3659-2125-5EFE-663B2E799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41AE-A3B2-FAD5-A697-9A6911D4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7"/>
            <a:ext cx="10515600" cy="66538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8674-274C-1161-481B-1D4FEE73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66" y="1056293"/>
            <a:ext cx="11473544" cy="5477420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BI/Tableau/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1A943-69DA-89D4-65B4-5A458E08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Analytics - Micro Project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1B9F-B3E6-5AA6-5CEB-8EA3893D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B536C-8148-4A38-9993-F4830D4E35BF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87F4E-8954-6423-C290-FB1AA720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75" y="45812"/>
            <a:ext cx="830346" cy="7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4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249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Title of the project</vt:lpstr>
      <vt:lpstr>PROJECT CHARTER</vt:lpstr>
      <vt:lpstr>PROJECT CHARTER</vt:lpstr>
      <vt:lpstr>DATA PREPARATION</vt:lpstr>
      <vt:lpstr>EXPLORATORY DATA ANALYSIS</vt:lpstr>
      <vt:lpstr>VISUALIZATION</vt:lpstr>
      <vt:lpstr>PREDICTION</vt:lpstr>
      <vt:lpstr>ERROR ESTIMATE</vt:lpstr>
      <vt:lpstr>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AUTBLT108</cp:lastModifiedBy>
  <cp:revision>115</cp:revision>
  <dcterms:created xsi:type="dcterms:W3CDTF">2025-01-01T17:12:24Z</dcterms:created>
  <dcterms:modified xsi:type="dcterms:W3CDTF">2025-04-03T07:43:38Z</dcterms:modified>
</cp:coreProperties>
</file>