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4"/>
  </p:notesMasterIdLst>
  <p:sldIdLst>
    <p:sldId id="256" r:id="rId2"/>
    <p:sldId id="309" r:id="rId3"/>
    <p:sldId id="259" r:id="rId4"/>
    <p:sldId id="261" r:id="rId5"/>
    <p:sldId id="330" r:id="rId6"/>
    <p:sldId id="315" r:id="rId7"/>
    <p:sldId id="313" r:id="rId8"/>
    <p:sldId id="319" r:id="rId9"/>
    <p:sldId id="320" r:id="rId10"/>
    <p:sldId id="260" r:id="rId11"/>
    <p:sldId id="322" r:id="rId12"/>
    <p:sldId id="324" r:id="rId13"/>
    <p:sldId id="262" r:id="rId14"/>
    <p:sldId id="331" r:id="rId15"/>
    <p:sldId id="268" r:id="rId16"/>
    <p:sldId id="325" r:id="rId17"/>
    <p:sldId id="263" r:id="rId18"/>
    <p:sldId id="332" r:id="rId19"/>
    <p:sldId id="327" r:id="rId20"/>
    <p:sldId id="329" r:id="rId21"/>
    <p:sldId id="326" r:id="rId22"/>
    <p:sldId id="323" r:id="rId23"/>
  </p:sldIdLst>
  <p:sldSz cx="9144000" cy="5143500" type="screen16x9"/>
  <p:notesSz cx="6858000" cy="9144000"/>
  <p:embeddedFontLst>
    <p:embeddedFont>
      <p:font typeface="Zen Antique" panose="020B0604020202020204" charset="-128"/>
      <p:regular r:id="rId25"/>
    </p:embeddedFont>
    <p:embeddedFont>
      <p:font typeface="Bebas Neue" panose="020B0606020202050201" pitchFamily="34" charset="0"/>
      <p:regular r:id="rId26"/>
    </p:embeddedFont>
    <p:embeddedFont>
      <p:font typeface="Exo" panose="020B0604020202020204" charset="0"/>
      <p:regular r:id="rId27"/>
      <p:bold r:id="rId28"/>
      <p:italic r:id="rId29"/>
      <p:boldItalic r:id="rId30"/>
    </p:embeddedFont>
    <p:embeddedFont>
      <p:font typeface="Karla" pitchFamily="2" charset="0"/>
      <p:regular r:id="rId31"/>
      <p:bold r:id="rId32"/>
    </p:embeddedFont>
    <p:embeddedFont>
      <p:font typeface="Lexend" panose="020B0604020202020204" charset="0"/>
      <p:regular r:id="rId33"/>
      <p:bold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85495-39A6-4243-927A-F6D60FE0AA98}" v="2" dt="2023-05-06T18:29:32.159"/>
  </p1510:revLst>
</p1510:revInfo>
</file>

<file path=ppt/tableStyles.xml><?xml version="1.0" encoding="utf-8"?>
<a:tblStyleLst xmlns:a="http://schemas.openxmlformats.org/drawingml/2006/main" def="{F301F578-D6E8-4F8A-9A45-80E50007FF30}">
  <a:tblStyle styleId="{F301F578-D6E8-4F8A-9A45-80E50007FF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568" y="76"/>
      </p:cViewPr>
      <p:guideLst/>
    </p:cSldViewPr>
  </p:slideViewPr>
  <p:notesTextViewPr>
    <p:cViewPr>
      <p:scale>
        <a:sx n="1" d="1"/>
        <a:sy n="1" d="1"/>
      </p:scale>
      <p:origin x="0" y="0"/>
    </p:cViewPr>
  </p:notesTextViewPr>
  <p:sorterViewPr>
    <p:cViewPr>
      <p:scale>
        <a:sx n="100" d="100"/>
        <a:sy n="100" d="100"/>
      </p:scale>
      <p:origin x="0" y="-8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08348f49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08348f49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0f55bde63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0f55bde63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0f55bde63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0f55bde63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76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569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127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5047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073b0fe10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073b0fe10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84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bbc23113e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bbc23113e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00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4"/>
        <p:cNvGrpSpPr/>
        <p:nvPr/>
      </p:nvGrpSpPr>
      <p:grpSpPr>
        <a:xfrm>
          <a:off x="0" y="0"/>
          <a:ext cx="0" cy="0"/>
          <a:chOff x="0" y="0"/>
          <a:chExt cx="0" cy="0"/>
        </a:xfrm>
      </p:grpSpPr>
      <p:sp>
        <p:nvSpPr>
          <p:cNvPr id="3135" name="Google Shape;3135;gbc98723c40_0_1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6" name="Google Shape;3136;gbc98723c40_0_1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88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0f4202f81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0f4202f81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b5cfccbf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b5cfccbf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064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bbc23113e9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bbc23113e9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83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6657150" y="0"/>
            <a:ext cx="2483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390600" y="1298775"/>
            <a:ext cx="3475200" cy="3403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4375" y="-1009600"/>
            <a:ext cx="2254500" cy="220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390600" y="961250"/>
            <a:ext cx="1532100" cy="1500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3225" y="1002175"/>
            <a:ext cx="4678800" cy="2584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Font typeface="Lexend"/>
              <a:buNone/>
              <a:defRPr sz="4500"/>
            </a:lvl1pPr>
            <a:lvl2pPr lvl="1"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2pPr>
            <a:lvl3pPr lvl="2"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3pPr>
            <a:lvl4pPr lvl="3"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4pPr>
            <a:lvl5pPr lvl="4"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5pPr>
            <a:lvl6pPr lvl="5"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6pPr>
            <a:lvl7pPr lvl="6"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7pPr>
            <a:lvl8pPr lvl="7"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8pPr>
            <a:lvl9pPr lvl="8" algn="ctr">
              <a:spcBef>
                <a:spcPts val="0"/>
              </a:spcBef>
              <a:spcAft>
                <a:spcPts val="0"/>
              </a:spcAft>
              <a:buClr>
                <a:srgbClr val="191919"/>
              </a:buClr>
              <a:buSzPts val="5200"/>
              <a:buFont typeface="Lexend"/>
              <a:buNone/>
              <a:defRPr sz="5200" b="0">
                <a:solidFill>
                  <a:srgbClr val="191919"/>
                </a:solidFill>
                <a:latin typeface="Lexend"/>
                <a:ea typeface="Lexend"/>
                <a:cs typeface="Lexend"/>
                <a:sym typeface="Lexend"/>
              </a:defRPr>
            </a:lvl9pPr>
          </a:lstStyle>
          <a:p>
            <a:endParaRPr/>
          </a:p>
        </p:txBody>
      </p:sp>
      <p:sp>
        <p:nvSpPr>
          <p:cNvPr id="14" name="Google Shape;14;p2"/>
          <p:cNvSpPr txBox="1">
            <a:spLocks noGrp="1"/>
          </p:cNvSpPr>
          <p:nvPr>
            <p:ph type="subTitle" idx="1"/>
          </p:nvPr>
        </p:nvSpPr>
        <p:spPr>
          <a:xfrm>
            <a:off x="713225" y="3656600"/>
            <a:ext cx="4678800" cy="3480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highlight>
                  <a:schemeClr val="dk2"/>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8264100" y="3935975"/>
            <a:ext cx="2692800" cy="2637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69825" y="-732125"/>
            <a:ext cx="1126200" cy="110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a:spLocks noGrp="1"/>
          </p:cNvSpPr>
          <p:nvPr>
            <p:ph type="pic" idx="2"/>
          </p:nvPr>
        </p:nvSpPr>
        <p:spPr>
          <a:xfrm>
            <a:off x="5586250" y="447150"/>
            <a:ext cx="2921700" cy="4069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2347950" y="4962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 name="Google Shape;237;p29"/>
          <p:cNvSpPr txBox="1">
            <a:spLocks noGrp="1"/>
          </p:cNvSpPr>
          <p:nvPr>
            <p:ph type="subTitle" idx="1"/>
          </p:nvPr>
        </p:nvSpPr>
        <p:spPr>
          <a:xfrm>
            <a:off x="2347950" y="1723943"/>
            <a:ext cx="4448100" cy="110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9"/>
          <p:cNvSpPr txBox="1"/>
          <p:nvPr/>
        </p:nvSpPr>
        <p:spPr>
          <a:xfrm>
            <a:off x="2099100" y="34595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Exo"/>
                <a:ea typeface="Exo"/>
                <a:cs typeface="Exo"/>
                <a:sym typeface="Exo"/>
              </a:rPr>
              <a:t>CREDITS: This presentation template was created by </a:t>
            </a:r>
            <a:r>
              <a:rPr lang="en" sz="1200" u="sng">
                <a:solidFill>
                  <a:schemeClr val="dk1"/>
                </a:solidFill>
                <a:latin typeface="Exo"/>
                <a:ea typeface="Exo"/>
                <a:cs typeface="Exo"/>
                <a:sym typeface="Exo"/>
                <a:hlinkClick r:id="rId2">
                  <a:extLst>
                    <a:ext uri="{A12FA001-AC4F-418D-AE19-62706E023703}">
                      <ahyp:hlinkClr xmlns:ahyp="http://schemas.microsoft.com/office/drawing/2018/hyperlinkcolor" val="tx"/>
                    </a:ext>
                  </a:extLst>
                </a:hlinkClick>
              </a:rPr>
              <a:t>Slidesgo</a:t>
            </a:r>
            <a:r>
              <a:rPr lang="en" sz="1200">
                <a:solidFill>
                  <a:schemeClr val="dk1"/>
                </a:solidFill>
                <a:latin typeface="Exo"/>
                <a:ea typeface="Exo"/>
                <a:cs typeface="Exo"/>
                <a:sym typeface="Exo"/>
              </a:rPr>
              <a:t>, and includes icons by </a:t>
            </a:r>
            <a:r>
              <a:rPr lang="en" sz="1200" u="sng">
                <a:solidFill>
                  <a:schemeClr val="dk1"/>
                </a:solidFill>
                <a:latin typeface="Exo"/>
                <a:ea typeface="Exo"/>
                <a:cs typeface="Exo"/>
                <a:sym typeface="Exo"/>
                <a:hlinkClick r:id="rId3">
                  <a:extLst>
                    <a:ext uri="{A12FA001-AC4F-418D-AE19-62706E023703}">
                      <ahyp:hlinkClr xmlns:ahyp="http://schemas.microsoft.com/office/drawing/2018/hyperlinkcolor" val="tx"/>
                    </a:ext>
                  </a:extLst>
                </a:hlinkClick>
              </a:rPr>
              <a:t>Flaticon</a:t>
            </a:r>
            <a:r>
              <a:rPr lang="en" sz="1200">
                <a:solidFill>
                  <a:schemeClr val="dk1"/>
                </a:solidFill>
                <a:latin typeface="Exo"/>
                <a:ea typeface="Exo"/>
                <a:cs typeface="Exo"/>
                <a:sym typeface="Exo"/>
              </a:rPr>
              <a:t>, and infographics &amp; images by </a:t>
            </a:r>
            <a:r>
              <a:rPr lang="en" sz="1200" u="sng">
                <a:solidFill>
                  <a:schemeClr val="dk1"/>
                </a:solidFill>
                <a:latin typeface="Exo"/>
                <a:ea typeface="Exo"/>
                <a:cs typeface="Exo"/>
                <a:sym typeface="Exo"/>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Exo"/>
                <a:ea typeface="Exo"/>
                <a:cs typeface="Exo"/>
                <a:sym typeface="Exo"/>
              </a:rPr>
              <a:t> </a:t>
            </a:r>
            <a:endParaRPr sz="1200" u="sng">
              <a:solidFill>
                <a:schemeClr val="dk1"/>
              </a:solidFill>
              <a:latin typeface="Exo"/>
              <a:ea typeface="Exo"/>
              <a:cs typeface="Exo"/>
              <a:sym typeface="Exo"/>
            </a:endParaRPr>
          </a:p>
        </p:txBody>
      </p:sp>
      <p:sp>
        <p:nvSpPr>
          <p:cNvPr id="239" name="Google Shape;239;p29"/>
          <p:cNvSpPr/>
          <p:nvPr/>
        </p:nvSpPr>
        <p:spPr>
          <a:xfrm>
            <a:off x="-631975" y="1030075"/>
            <a:ext cx="1345200" cy="1317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8430675" y="2058575"/>
            <a:ext cx="1599000" cy="1565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8656900" y="1677050"/>
            <a:ext cx="742200" cy="726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44275" y="4655525"/>
            <a:ext cx="9229500" cy="55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3"/>
        <p:cNvGrpSpPr/>
        <p:nvPr/>
      </p:nvGrpSpPr>
      <p:grpSpPr>
        <a:xfrm>
          <a:off x="0" y="0"/>
          <a:ext cx="0" cy="0"/>
          <a:chOff x="0" y="0"/>
          <a:chExt cx="0" cy="0"/>
        </a:xfrm>
      </p:grpSpPr>
      <p:sp>
        <p:nvSpPr>
          <p:cNvPr id="244" name="Google Shape;244;p30"/>
          <p:cNvSpPr/>
          <p:nvPr/>
        </p:nvSpPr>
        <p:spPr>
          <a:xfrm>
            <a:off x="-631975" y="-216150"/>
            <a:ext cx="1345200" cy="1317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8038700" y="4353150"/>
            <a:ext cx="2197200" cy="2151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8635925" y="4017550"/>
            <a:ext cx="810600" cy="793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679525" y="573450"/>
            <a:ext cx="1043400" cy="1021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8"/>
        <p:cNvGrpSpPr/>
        <p:nvPr/>
      </p:nvGrpSpPr>
      <p:grpSpPr>
        <a:xfrm>
          <a:off x="0" y="0"/>
          <a:ext cx="0" cy="0"/>
          <a:chOff x="0" y="0"/>
          <a:chExt cx="0" cy="0"/>
        </a:xfrm>
      </p:grpSpPr>
      <p:sp>
        <p:nvSpPr>
          <p:cNvPr id="249" name="Google Shape;249;p31"/>
          <p:cNvSpPr/>
          <p:nvPr/>
        </p:nvSpPr>
        <p:spPr>
          <a:xfrm>
            <a:off x="2070725" y="4608575"/>
            <a:ext cx="2197200" cy="2151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3994925" y="4608575"/>
            <a:ext cx="916800" cy="897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8430775" y="-159350"/>
            <a:ext cx="1427400" cy="1397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14175" y="2193600"/>
            <a:ext cx="1427400" cy="1397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1_Table of contents">
    <p:spTree>
      <p:nvGrpSpPr>
        <p:cNvPr id="1" name="Shape 476"/>
        <p:cNvGrpSpPr/>
        <p:nvPr/>
      </p:nvGrpSpPr>
      <p:grpSpPr>
        <a:xfrm>
          <a:off x="0" y="0"/>
          <a:ext cx="0" cy="0"/>
          <a:chOff x="0" y="0"/>
          <a:chExt cx="0" cy="0"/>
        </a:xfrm>
      </p:grpSpPr>
      <p:grpSp>
        <p:nvGrpSpPr>
          <p:cNvPr id="477" name="Google Shape;477;p13"/>
          <p:cNvGrpSpPr/>
          <p:nvPr/>
        </p:nvGrpSpPr>
        <p:grpSpPr>
          <a:xfrm>
            <a:off x="-4125" y="0"/>
            <a:ext cx="9148150" cy="1092300"/>
            <a:chOff x="-4125" y="0"/>
            <a:chExt cx="9148150" cy="1092300"/>
          </a:xfrm>
        </p:grpSpPr>
        <p:sp>
          <p:nvSpPr>
            <p:cNvPr id="478" name="Google Shape;478;p13"/>
            <p:cNvSpPr/>
            <p:nvPr/>
          </p:nvSpPr>
          <p:spPr>
            <a:xfrm>
              <a:off x="-4125" y="0"/>
              <a:ext cx="9144000" cy="1092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8426725" y="660634"/>
              <a:ext cx="717300" cy="52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0" name="Google Shape;480;p13"/>
            <p:cNvSpPr/>
            <p:nvPr/>
          </p:nvSpPr>
          <p:spPr>
            <a:xfrm>
              <a:off x="0" y="660634"/>
              <a:ext cx="717300" cy="52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81" name="Google Shape;481;p13"/>
          <p:cNvSpPr txBox="1">
            <a:spLocks noGrp="1"/>
          </p:cNvSpPr>
          <p:nvPr>
            <p:ph type="title"/>
          </p:nvPr>
        </p:nvSpPr>
        <p:spPr>
          <a:xfrm>
            <a:off x="717275" y="345498"/>
            <a:ext cx="77094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482" name="Google Shape;482;p13"/>
          <p:cNvSpPr txBox="1">
            <a:spLocks noGrp="1"/>
          </p:cNvSpPr>
          <p:nvPr>
            <p:ph type="title" idx="2" hasCustomPrompt="1"/>
          </p:nvPr>
        </p:nvSpPr>
        <p:spPr>
          <a:xfrm>
            <a:off x="1965575" y="1302484"/>
            <a:ext cx="828000" cy="698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400"/>
              <a:buNone/>
              <a:defRPr sz="3100"/>
            </a:lvl1pPr>
            <a:lvl2pPr lvl="1" algn="ctr" rtl="0">
              <a:spcBef>
                <a:spcPts val="0"/>
              </a:spcBef>
              <a:spcAft>
                <a:spcPts val="0"/>
              </a:spcAft>
              <a:buSzPts val="4400"/>
              <a:buNone/>
              <a:defRPr sz="4400"/>
            </a:lvl2pPr>
            <a:lvl3pPr lvl="2" algn="ctr" rtl="0">
              <a:spcBef>
                <a:spcPts val="0"/>
              </a:spcBef>
              <a:spcAft>
                <a:spcPts val="0"/>
              </a:spcAft>
              <a:buSzPts val="4400"/>
              <a:buNone/>
              <a:defRPr sz="4400"/>
            </a:lvl3pPr>
            <a:lvl4pPr lvl="3" algn="ctr" rtl="0">
              <a:spcBef>
                <a:spcPts val="0"/>
              </a:spcBef>
              <a:spcAft>
                <a:spcPts val="0"/>
              </a:spcAft>
              <a:buSzPts val="4400"/>
              <a:buNone/>
              <a:defRPr sz="4400"/>
            </a:lvl4pPr>
            <a:lvl5pPr lvl="4" algn="ctr" rtl="0">
              <a:spcBef>
                <a:spcPts val="0"/>
              </a:spcBef>
              <a:spcAft>
                <a:spcPts val="0"/>
              </a:spcAft>
              <a:buSzPts val="4400"/>
              <a:buNone/>
              <a:defRPr sz="4400"/>
            </a:lvl5pPr>
            <a:lvl6pPr lvl="5" algn="ctr" rtl="0">
              <a:spcBef>
                <a:spcPts val="0"/>
              </a:spcBef>
              <a:spcAft>
                <a:spcPts val="0"/>
              </a:spcAft>
              <a:buSzPts val="4400"/>
              <a:buNone/>
              <a:defRPr sz="4400"/>
            </a:lvl6pPr>
            <a:lvl7pPr lvl="6" algn="ctr" rtl="0">
              <a:spcBef>
                <a:spcPts val="0"/>
              </a:spcBef>
              <a:spcAft>
                <a:spcPts val="0"/>
              </a:spcAft>
              <a:buSzPts val="4400"/>
              <a:buNone/>
              <a:defRPr sz="4400"/>
            </a:lvl7pPr>
            <a:lvl8pPr lvl="7" algn="ctr" rtl="0">
              <a:spcBef>
                <a:spcPts val="0"/>
              </a:spcBef>
              <a:spcAft>
                <a:spcPts val="0"/>
              </a:spcAft>
              <a:buSzPts val="4400"/>
              <a:buNone/>
              <a:defRPr sz="4400"/>
            </a:lvl8pPr>
            <a:lvl9pPr lvl="8" algn="ctr" rtl="0">
              <a:spcBef>
                <a:spcPts val="0"/>
              </a:spcBef>
              <a:spcAft>
                <a:spcPts val="0"/>
              </a:spcAft>
              <a:buSzPts val="4400"/>
              <a:buNone/>
              <a:defRPr sz="4400"/>
            </a:lvl9pPr>
          </a:lstStyle>
          <a:p>
            <a:r>
              <a:t>xx%</a:t>
            </a:r>
          </a:p>
        </p:txBody>
      </p:sp>
      <p:sp>
        <p:nvSpPr>
          <p:cNvPr id="483" name="Google Shape;483;p13"/>
          <p:cNvSpPr txBox="1">
            <a:spLocks noGrp="1"/>
          </p:cNvSpPr>
          <p:nvPr>
            <p:ph type="subTitle" idx="1"/>
          </p:nvPr>
        </p:nvSpPr>
        <p:spPr>
          <a:xfrm>
            <a:off x="3037548" y="1285450"/>
            <a:ext cx="44718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700">
                <a:latin typeface="Zen Antique"/>
                <a:ea typeface="Zen Antique"/>
                <a:cs typeface="Zen Antique"/>
                <a:sym typeface="Zen Antiqu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84" name="Google Shape;484;p13"/>
          <p:cNvSpPr txBox="1">
            <a:spLocks noGrp="1"/>
          </p:cNvSpPr>
          <p:nvPr>
            <p:ph type="subTitle" idx="3"/>
          </p:nvPr>
        </p:nvSpPr>
        <p:spPr>
          <a:xfrm>
            <a:off x="3037548" y="1642704"/>
            <a:ext cx="4471800" cy="3642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85" name="Google Shape;485;p13"/>
          <p:cNvSpPr txBox="1">
            <a:spLocks noGrp="1"/>
          </p:cNvSpPr>
          <p:nvPr>
            <p:ph type="title" idx="4" hasCustomPrompt="1"/>
          </p:nvPr>
        </p:nvSpPr>
        <p:spPr>
          <a:xfrm>
            <a:off x="1965550" y="2163200"/>
            <a:ext cx="828000" cy="698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400"/>
              <a:buNone/>
              <a:defRPr sz="3100"/>
            </a:lvl1pPr>
            <a:lvl2pPr lvl="1" algn="ctr" rtl="0">
              <a:spcBef>
                <a:spcPts val="0"/>
              </a:spcBef>
              <a:spcAft>
                <a:spcPts val="0"/>
              </a:spcAft>
              <a:buSzPts val="4400"/>
              <a:buNone/>
              <a:defRPr sz="4400"/>
            </a:lvl2pPr>
            <a:lvl3pPr lvl="2" algn="ctr" rtl="0">
              <a:spcBef>
                <a:spcPts val="0"/>
              </a:spcBef>
              <a:spcAft>
                <a:spcPts val="0"/>
              </a:spcAft>
              <a:buSzPts val="4400"/>
              <a:buNone/>
              <a:defRPr sz="4400"/>
            </a:lvl3pPr>
            <a:lvl4pPr lvl="3" algn="ctr" rtl="0">
              <a:spcBef>
                <a:spcPts val="0"/>
              </a:spcBef>
              <a:spcAft>
                <a:spcPts val="0"/>
              </a:spcAft>
              <a:buSzPts val="4400"/>
              <a:buNone/>
              <a:defRPr sz="4400"/>
            </a:lvl4pPr>
            <a:lvl5pPr lvl="4" algn="ctr" rtl="0">
              <a:spcBef>
                <a:spcPts val="0"/>
              </a:spcBef>
              <a:spcAft>
                <a:spcPts val="0"/>
              </a:spcAft>
              <a:buSzPts val="4400"/>
              <a:buNone/>
              <a:defRPr sz="4400"/>
            </a:lvl5pPr>
            <a:lvl6pPr lvl="5" algn="ctr" rtl="0">
              <a:spcBef>
                <a:spcPts val="0"/>
              </a:spcBef>
              <a:spcAft>
                <a:spcPts val="0"/>
              </a:spcAft>
              <a:buSzPts val="4400"/>
              <a:buNone/>
              <a:defRPr sz="4400"/>
            </a:lvl6pPr>
            <a:lvl7pPr lvl="6" algn="ctr" rtl="0">
              <a:spcBef>
                <a:spcPts val="0"/>
              </a:spcBef>
              <a:spcAft>
                <a:spcPts val="0"/>
              </a:spcAft>
              <a:buSzPts val="4400"/>
              <a:buNone/>
              <a:defRPr sz="4400"/>
            </a:lvl7pPr>
            <a:lvl8pPr lvl="7" algn="ctr" rtl="0">
              <a:spcBef>
                <a:spcPts val="0"/>
              </a:spcBef>
              <a:spcAft>
                <a:spcPts val="0"/>
              </a:spcAft>
              <a:buSzPts val="4400"/>
              <a:buNone/>
              <a:defRPr sz="4400"/>
            </a:lvl8pPr>
            <a:lvl9pPr lvl="8" algn="ctr" rtl="0">
              <a:spcBef>
                <a:spcPts val="0"/>
              </a:spcBef>
              <a:spcAft>
                <a:spcPts val="0"/>
              </a:spcAft>
              <a:buSzPts val="4400"/>
              <a:buNone/>
              <a:defRPr sz="4400"/>
            </a:lvl9pPr>
          </a:lstStyle>
          <a:p>
            <a:r>
              <a:t>xx%</a:t>
            </a:r>
          </a:p>
        </p:txBody>
      </p:sp>
      <p:sp>
        <p:nvSpPr>
          <p:cNvPr id="486" name="Google Shape;486;p13"/>
          <p:cNvSpPr txBox="1">
            <a:spLocks noGrp="1"/>
          </p:cNvSpPr>
          <p:nvPr>
            <p:ph type="subTitle" idx="5"/>
          </p:nvPr>
        </p:nvSpPr>
        <p:spPr>
          <a:xfrm>
            <a:off x="3037525" y="2148320"/>
            <a:ext cx="44718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700">
                <a:latin typeface="Zen Antique"/>
                <a:ea typeface="Zen Antique"/>
                <a:cs typeface="Zen Antique"/>
                <a:sym typeface="Zen Antiqu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87" name="Google Shape;487;p13"/>
          <p:cNvSpPr txBox="1">
            <a:spLocks noGrp="1"/>
          </p:cNvSpPr>
          <p:nvPr>
            <p:ph type="subTitle" idx="6"/>
          </p:nvPr>
        </p:nvSpPr>
        <p:spPr>
          <a:xfrm>
            <a:off x="3037525" y="2505603"/>
            <a:ext cx="4471800" cy="3642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88" name="Google Shape;488;p13"/>
          <p:cNvSpPr txBox="1">
            <a:spLocks noGrp="1"/>
          </p:cNvSpPr>
          <p:nvPr>
            <p:ph type="title" idx="7" hasCustomPrompt="1"/>
          </p:nvPr>
        </p:nvSpPr>
        <p:spPr>
          <a:xfrm>
            <a:off x="1965575" y="3023917"/>
            <a:ext cx="828000" cy="698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400"/>
              <a:buNone/>
              <a:defRPr sz="3100"/>
            </a:lvl1pPr>
            <a:lvl2pPr lvl="1" algn="ctr" rtl="0">
              <a:spcBef>
                <a:spcPts val="0"/>
              </a:spcBef>
              <a:spcAft>
                <a:spcPts val="0"/>
              </a:spcAft>
              <a:buSzPts val="4400"/>
              <a:buNone/>
              <a:defRPr sz="4400"/>
            </a:lvl2pPr>
            <a:lvl3pPr lvl="2" algn="ctr" rtl="0">
              <a:spcBef>
                <a:spcPts val="0"/>
              </a:spcBef>
              <a:spcAft>
                <a:spcPts val="0"/>
              </a:spcAft>
              <a:buSzPts val="4400"/>
              <a:buNone/>
              <a:defRPr sz="4400"/>
            </a:lvl3pPr>
            <a:lvl4pPr lvl="3" algn="ctr" rtl="0">
              <a:spcBef>
                <a:spcPts val="0"/>
              </a:spcBef>
              <a:spcAft>
                <a:spcPts val="0"/>
              </a:spcAft>
              <a:buSzPts val="4400"/>
              <a:buNone/>
              <a:defRPr sz="4400"/>
            </a:lvl4pPr>
            <a:lvl5pPr lvl="4" algn="ctr" rtl="0">
              <a:spcBef>
                <a:spcPts val="0"/>
              </a:spcBef>
              <a:spcAft>
                <a:spcPts val="0"/>
              </a:spcAft>
              <a:buSzPts val="4400"/>
              <a:buNone/>
              <a:defRPr sz="4400"/>
            </a:lvl5pPr>
            <a:lvl6pPr lvl="5" algn="ctr" rtl="0">
              <a:spcBef>
                <a:spcPts val="0"/>
              </a:spcBef>
              <a:spcAft>
                <a:spcPts val="0"/>
              </a:spcAft>
              <a:buSzPts val="4400"/>
              <a:buNone/>
              <a:defRPr sz="4400"/>
            </a:lvl6pPr>
            <a:lvl7pPr lvl="6" algn="ctr" rtl="0">
              <a:spcBef>
                <a:spcPts val="0"/>
              </a:spcBef>
              <a:spcAft>
                <a:spcPts val="0"/>
              </a:spcAft>
              <a:buSzPts val="4400"/>
              <a:buNone/>
              <a:defRPr sz="4400"/>
            </a:lvl7pPr>
            <a:lvl8pPr lvl="7" algn="ctr" rtl="0">
              <a:spcBef>
                <a:spcPts val="0"/>
              </a:spcBef>
              <a:spcAft>
                <a:spcPts val="0"/>
              </a:spcAft>
              <a:buSzPts val="4400"/>
              <a:buNone/>
              <a:defRPr sz="4400"/>
            </a:lvl8pPr>
            <a:lvl9pPr lvl="8" algn="ctr" rtl="0">
              <a:spcBef>
                <a:spcPts val="0"/>
              </a:spcBef>
              <a:spcAft>
                <a:spcPts val="0"/>
              </a:spcAft>
              <a:buSzPts val="4400"/>
              <a:buNone/>
              <a:defRPr sz="4400"/>
            </a:lvl9pPr>
          </a:lstStyle>
          <a:p>
            <a:r>
              <a:t>xx%</a:t>
            </a:r>
          </a:p>
        </p:txBody>
      </p:sp>
      <p:sp>
        <p:nvSpPr>
          <p:cNvPr id="489" name="Google Shape;489;p13"/>
          <p:cNvSpPr txBox="1">
            <a:spLocks noGrp="1"/>
          </p:cNvSpPr>
          <p:nvPr>
            <p:ph type="subTitle" idx="8"/>
          </p:nvPr>
        </p:nvSpPr>
        <p:spPr>
          <a:xfrm>
            <a:off x="3037548" y="3011191"/>
            <a:ext cx="44718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700">
                <a:latin typeface="Zen Antique"/>
                <a:ea typeface="Zen Antique"/>
                <a:cs typeface="Zen Antique"/>
                <a:sym typeface="Zen Antiqu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90" name="Google Shape;490;p13"/>
          <p:cNvSpPr txBox="1">
            <a:spLocks noGrp="1"/>
          </p:cNvSpPr>
          <p:nvPr>
            <p:ph type="subTitle" idx="9"/>
          </p:nvPr>
        </p:nvSpPr>
        <p:spPr>
          <a:xfrm>
            <a:off x="3037548" y="3368502"/>
            <a:ext cx="4471800" cy="3642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91" name="Google Shape;491;p13"/>
          <p:cNvSpPr txBox="1">
            <a:spLocks noGrp="1"/>
          </p:cNvSpPr>
          <p:nvPr>
            <p:ph type="title" idx="13" hasCustomPrompt="1"/>
          </p:nvPr>
        </p:nvSpPr>
        <p:spPr>
          <a:xfrm>
            <a:off x="1965575" y="3884633"/>
            <a:ext cx="828000" cy="698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400"/>
              <a:buNone/>
              <a:defRPr sz="3100"/>
            </a:lvl1pPr>
            <a:lvl2pPr lvl="1" algn="ctr" rtl="0">
              <a:spcBef>
                <a:spcPts val="0"/>
              </a:spcBef>
              <a:spcAft>
                <a:spcPts val="0"/>
              </a:spcAft>
              <a:buSzPts val="4400"/>
              <a:buNone/>
              <a:defRPr sz="4400"/>
            </a:lvl2pPr>
            <a:lvl3pPr lvl="2" algn="ctr" rtl="0">
              <a:spcBef>
                <a:spcPts val="0"/>
              </a:spcBef>
              <a:spcAft>
                <a:spcPts val="0"/>
              </a:spcAft>
              <a:buSzPts val="4400"/>
              <a:buNone/>
              <a:defRPr sz="4400"/>
            </a:lvl3pPr>
            <a:lvl4pPr lvl="3" algn="ctr" rtl="0">
              <a:spcBef>
                <a:spcPts val="0"/>
              </a:spcBef>
              <a:spcAft>
                <a:spcPts val="0"/>
              </a:spcAft>
              <a:buSzPts val="4400"/>
              <a:buNone/>
              <a:defRPr sz="4400"/>
            </a:lvl4pPr>
            <a:lvl5pPr lvl="4" algn="ctr" rtl="0">
              <a:spcBef>
                <a:spcPts val="0"/>
              </a:spcBef>
              <a:spcAft>
                <a:spcPts val="0"/>
              </a:spcAft>
              <a:buSzPts val="4400"/>
              <a:buNone/>
              <a:defRPr sz="4400"/>
            </a:lvl5pPr>
            <a:lvl6pPr lvl="5" algn="ctr" rtl="0">
              <a:spcBef>
                <a:spcPts val="0"/>
              </a:spcBef>
              <a:spcAft>
                <a:spcPts val="0"/>
              </a:spcAft>
              <a:buSzPts val="4400"/>
              <a:buNone/>
              <a:defRPr sz="4400"/>
            </a:lvl6pPr>
            <a:lvl7pPr lvl="6" algn="ctr" rtl="0">
              <a:spcBef>
                <a:spcPts val="0"/>
              </a:spcBef>
              <a:spcAft>
                <a:spcPts val="0"/>
              </a:spcAft>
              <a:buSzPts val="4400"/>
              <a:buNone/>
              <a:defRPr sz="4400"/>
            </a:lvl7pPr>
            <a:lvl8pPr lvl="7" algn="ctr" rtl="0">
              <a:spcBef>
                <a:spcPts val="0"/>
              </a:spcBef>
              <a:spcAft>
                <a:spcPts val="0"/>
              </a:spcAft>
              <a:buSzPts val="4400"/>
              <a:buNone/>
              <a:defRPr sz="4400"/>
            </a:lvl8pPr>
            <a:lvl9pPr lvl="8" algn="ctr" rtl="0">
              <a:spcBef>
                <a:spcPts val="0"/>
              </a:spcBef>
              <a:spcAft>
                <a:spcPts val="0"/>
              </a:spcAft>
              <a:buSzPts val="4400"/>
              <a:buNone/>
              <a:defRPr sz="4400"/>
            </a:lvl9pPr>
          </a:lstStyle>
          <a:p>
            <a:r>
              <a:t>xx%</a:t>
            </a:r>
          </a:p>
        </p:txBody>
      </p:sp>
      <p:sp>
        <p:nvSpPr>
          <p:cNvPr id="492" name="Google Shape;492;p13"/>
          <p:cNvSpPr txBox="1">
            <a:spLocks noGrp="1"/>
          </p:cNvSpPr>
          <p:nvPr>
            <p:ph type="subTitle" idx="14"/>
          </p:nvPr>
        </p:nvSpPr>
        <p:spPr>
          <a:xfrm>
            <a:off x="3037548" y="3874061"/>
            <a:ext cx="44718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1500"/>
              <a:buNone/>
              <a:defRPr sz="2700">
                <a:latin typeface="Zen Antique"/>
                <a:ea typeface="Zen Antique"/>
                <a:cs typeface="Zen Antique"/>
                <a:sym typeface="Zen Antiqu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493" name="Google Shape;493;p13"/>
          <p:cNvSpPr txBox="1">
            <a:spLocks noGrp="1"/>
          </p:cNvSpPr>
          <p:nvPr>
            <p:ph type="subTitle" idx="15"/>
          </p:nvPr>
        </p:nvSpPr>
        <p:spPr>
          <a:xfrm>
            <a:off x="3037548" y="4231401"/>
            <a:ext cx="4471800" cy="3642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Tree>
    <p:extLst>
      <p:ext uri="{BB962C8B-B14F-4D97-AF65-F5344CB8AC3E}">
        <p14:creationId xmlns:p14="http://schemas.microsoft.com/office/powerpoint/2010/main" val="2961298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104"/>
        <p:cNvGrpSpPr/>
        <p:nvPr/>
      </p:nvGrpSpPr>
      <p:grpSpPr>
        <a:xfrm>
          <a:off x="0" y="0"/>
          <a:ext cx="0" cy="0"/>
          <a:chOff x="0" y="0"/>
          <a:chExt cx="0" cy="0"/>
        </a:xfrm>
      </p:grpSpPr>
      <p:grpSp>
        <p:nvGrpSpPr>
          <p:cNvPr id="1105" name="Google Shape;1105;p27"/>
          <p:cNvGrpSpPr/>
          <p:nvPr/>
        </p:nvGrpSpPr>
        <p:grpSpPr>
          <a:xfrm>
            <a:off x="-42806" y="4631097"/>
            <a:ext cx="1766941" cy="556164"/>
            <a:chOff x="-42806" y="4631097"/>
            <a:chExt cx="1766941" cy="556164"/>
          </a:xfrm>
        </p:grpSpPr>
        <p:sp>
          <p:nvSpPr>
            <p:cNvPr id="1106" name="Google Shape;1106;p27"/>
            <p:cNvSpPr/>
            <p:nvPr/>
          </p:nvSpPr>
          <p:spPr>
            <a:xfrm rot="5400000">
              <a:off x="1636640" y="4630956"/>
              <a:ext cx="87354" cy="87636"/>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rot="5400000">
              <a:off x="1636511" y="4865361"/>
              <a:ext cx="87612" cy="87636"/>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rot="5400000">
              <a:off x="1636640" y="5099766"/>
              <a:ext cx="87354" cy="87636"/>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rot="5400000">
              <a:off x="1426730" y="4630968"/>
              <a:ext cx="87354" cy="87612"/>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rot="5400000">
              <a:off x="1426601" y="4865373"/>
              <a:ext cx="87612" cy="87612"/>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rot="5400000">
              <a:off x="1426730" y="5099778"/>
              <a:ext cx="87354" cy="87612"/>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rot="5400000">
              <a:off x="1216820" y="4630956"/>
              <a:ext cx="87354" cy="87636"/>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rot="5400000">
              <a:off x="1216691" y="4865361"/>
              <a:ext cx="87612" cy="87636"/>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rot="5400000">
              <a:off x="1216820" y="5099766"/>
              <a:ext cx="87354" cy="87636"/>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rot="5400000">
              <a:off x="1006898" y="4630956"/>
              <a:ext cx="87354" cy="87636"/>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rot="5400000">
              <a:off x="1006769" y="4865361"/>
              <a:ext cx="87612" cy="87636"/>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rot="5400000">
              <a:off x="1006898" y="5099766"/>
              <a:ext cx="87354" cy="87636"/>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rot="5400000">
              <a:off x="796988" y="4630968"/>
              <a:ext cx="87354" cy="87612"/>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rot="5400000">
              <a:off x="796858" y="4865373"/>
              <a:ext cx="87612" cy="87612"/>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rot="5400000">
              <a:off x="796988" y="5099778"/>
              <a:ext cx="87354" cy="87612"/>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7"/>
            <p:cNvSpPr/>
            <p:nvPr/>
          </p:nvSpPr>
          <p:spPr>
            <a:xfrm rot="5400000">
              <a:off x="587078" y="4630956"/>
              <a:ext cx="87354" cy="87636"/>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rot="5400000">
              <a:off x="586948" y="4865361"/>
              <a:ext cx="87612" cy="87636"/>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7"/>
            <p:cNvSpPr/>
            <p:nvPr/>
          </p:nvSpPr>
          <p:spPr>
            <a:xfrm rot="5400000">
              <a:off x="587078" y="5099766"/>
              <a:ext cx="87354" cy="87636"/>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7"/>
            <p:cNvSpPr/>
            <p:nvPr/>
          </p:nvSpPr>
          <p:spPr>
            <a:xfrm rot="5400000">
              <a:off x="377156" y="4630956"/>
              <a:ext cx="87354" cy="87636"/>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rot="5400000">
              <a:off x="377026" y="4865361"/>
              <a:ext cx="87612" cy="87636"/>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rot="5400000">
              <a:off x="377156" y="5099766"/>
              <a:ext cx="87354" cy="87636"/>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rot="5400000">
              <a:off x="167245" y="4630968"/>
              <a:ext cx="87354" cy="87612"/>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rot="5400000">
              <a:off x="167116" y="4865373"/>
              <a:ext cx="87612" cy="87612"/>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rot="5400000">
              <a:off x="167245" y="5099778"/>
              <a:ext cx="87354" cy="87612"/>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rot="5400000">
              <a:off x="-42665" y="4630956"/>
              <a:ext cx="87354" cy="87636"/>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rot="5400000">
              <a:off x="-42794" y="4865361"/>
              <a:ext cx="87612" cy="87636"/>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rot="5400000">
              <a:off x="-42665" y="5099766"/>
              <a:ext cx="87354" cy="87636"/>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7"/>
          <p:cNvSpPr/>
          <p:nvPr/>
        </p:nvSpPr>
        <p:spPr>
          <a:xfrm rot="10800000" flipH="1">
            <a:off x="7915274" y="4464659"/>
            <a:ext cx="1231750" cy="678841"/>
          </a:xfrm>
          <a:custGeom>
            <a:avLst/>
            <a:gdLst/>
            <a:ahLst/>
            <a:cxnLst/>
            <a:rect l="l" t="t" r="r" b="b"/>
            <a:pathLst>
              <a:path w="28933" h="18408" extrusionOk="0">
                <a:moveTo>
                  <a:pt x="1" y="1"/>
                </a:moveTo>
                <a:cubicBezTo>
                  <a:pt x="36" y="477"/>
                  <a:pt x="132" y="953"/>
                  <a:pt x="298" y="1418"/>
                </a:cubicBezTo>
                <a:cubicBezTo>
                  <a:pt x="965" y="3335"/>
                  <a:pt x="2477" y="4847"/>
                  <a:pt x="4180" y="5954"/>
                </a:cubicBezTo>
                <a:cubicBezTo>
                  <a:pt x="7061" y="7823"/>
                  <a:pt x="10490" y="8680"/>
                  <a:pt x="13836" y="9431"/>
                </a:cubicBezTo>
                <a:cubicBezTo>
                  <a:pt x="17205" y="10193"/>
                  <a:pt x="20622" y="10931"/>
                  <a:pt x="23611" y="12633"/>
                </a:cubicBezTo>
                <a:cubicBezTo>
                  <a:pt x="25921" y="13955"/>
                  <a:pt x="27957" y="15979"/>
                  <a:pt x="28933" y="18408"/>
                </a:cubicBezTo>
                <a:lnTo>
                  <a:pt x="28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27"/>
          <p:cNvGrpSpPr/>
          <p:nvPr/>
        </p:nvGrpSpPr>
        <p:grpSpPr>
          <a:xfrm>
            <a:off x="157483" y="-47030"/>
            <a:ext cx="695278" cy="441027"/>
            <a:chOff x="6072409" y="4723591"/>
            <a:chExt cx="436705" cy="277009"/>
          </a:xfrm>
        </p:grpSpPr>
        <p:sp>
          <p:nvSpPr>
            <p:cNvPr id="1135" name="Google Shape;1135;p27"/>
            <p:cNvSpPr/>
            <p:nvPr/>
          </p:nvSpPr>
          <p:spPr>
            <a:xfrm rot="5400000">
              <a:off x="6433707" y="4723580"/>
              <a:ext cx="75397" cy="75417"/>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7"/>
            <p:cNvSpPr/>
            <p:nvPr/>
          </p:nvSpPr>
          <p:spPr>
            <a:xfrm rot="5400000">
              <a:off x="6433818" y="4925304"/>
              <a:ext cx="75175" cy="75417"/>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7"/>
            <p:cNvSpPr/>
            <p:nvPr/>
          </p:nvSpPr>
          <p:spPr>
            <a:xfrm rot="5400000">
              <a:off x="6253063" y="4723591"/>
              <a:ext cx="75397" cy="75397"/>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7"/>
            <p:cNvSpPr/>
            <p:nvPr/>
          </p:nvSpPr>
          <p:spPr>
            <a:xfrm rot="5400000">
              <a:off x="6253174" y="4925314"/>
              <a:ext cx="75175" cy="75397"/>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7"/>
            <p:cNvSpPr/>
            <p:nvPr/>
          </p:nvSpPr>
          <p:spPr>
            <a:xfrm rot="5400000">
              <a:off x="6072419" y="4723580"/>
              <a:ext cx="75397" cy="75417"/>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7"/>
            <p:cNvSpPr/>
            <p:nvPr/>
          </p:nvSpPr>
          <p:spPr>
            <a:xfrm rot="5400000">
              <a:off x="6072531" y="4925304"/>
              <a:ext cx="75175" cy="75417"/>
            </a:xfrm>
            <a:custGeom>
              <a:avLst/>
              <a:gdLst/>
              <a:ahLst/>
              <a:cxnLst/>
              <a:rect l="l" t="t" r="r" b="b"/>
              <a:pathLst>
                <a:path w="3716" h="3728" extrusionOk="0">
                  <a:moveTo>
                    <a:pt x="1858" y="1"/>
                  </a:moveTo>
                  <a:cubicBezTo>
                    <a:pt x="822" y="1"/>
                    <a:pt x="0" y="834"/>
                    <a:pt x="0" y="1858"/>
                  </a:cubicBezTo>
                  <a:cubicBezTo>
                    <a:pt x="0" y="2894"/>
                    <a:pt x="822" y="3727"/>
                    <a:pt x="1858" y="3727"/>
                  </a:cubicBezTo>
                  <a:cubicBezTo>
                    <a:pt x="2882" y="3727"/>
                    <a:pt x="3715" y="2894"/>
                    <a:pt x="3715" y="1858"/>
                  </a:cubicBezTo>
                  <a:cubicBezTo>
                    <a:pt x="3715" y="834"/>
                    <a:pt x="2882" y="1"/>
                    <a:pt x="18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27"/>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2" name="Google Shape;1142;p27"/>
          <p:cNvSpPr txBox="1">
            <a:spLocks noGrp="1"/>
          </p:cNvSpPr>
          <p:nvPr>
            <p:ph type="body" idx="1"/>
          </p:nvPr>
        </p:nvSpPr>
        <p:spPr>
          <a:xfrm>
            <a:off x="721200" y="1074975"/>
            <a:ext cx="7717500" cy="317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Font typeface="Karla"/>
              <a:buChar char="●"/>
              <a:defRPr/>
            </a:lvl1pPr>
            <a:lvl2pPr marL="914400" lvl="1" indent="-304800" rtl="0">
              <a:spcBef>
                <a:spcPts val="0"/>
              </a:spcBef>
              <a:spcAft>
                <a:spcPts val="0"/>
              </a:spcAft>
              <a:buClr>
                <a:schemeClr val="lt1"/>
              </a:buClr>
              <a:buSzPts val="1200"/>
              <a:buFont typeface="Karla"/>
              <a:buChar char="○"/>
              <a:defRPr/>
            </a:lvl2pPr>
            <a:lvl3pPr marL="1371600" lvl="2" indent="-304800" rtl="0">
              <a:spcBef>
                <a:spcPts val="0"/>
              </a:spcBef>
              <a:spcAft>
                <a:spcPts val="0"/>
              </a:spcAft>
              <a:buClr>
                <a:schemeClr val="lt1"/>
              </a:buClr>
              <a:buSzPts val="1200"/>
              <a:buFont typeface="Karla"/>
              <a:buChar char="■"/>
              <a:defRPr/>
            </a:lvl3pPr>
            <a:lvl4pPr marL="1828800" lvl="3" indent="-304800" rtl="0">
              <a:spcBef>
                <a:spcPts val="0"/>
              </a:spcBef>
              <a:spcAft>
                <a:spcPts val="0"/>
              </a:spcAft>
              <a:buClr>
                <a:schemeClr val="lt1"/>
              </a:buClr>
              <a:buSzPts val="1200"/>
              <a:buFont typeface="Karla"/>
              <a:buChar char="●"/>
              <a:defRPr/>
            </a:lvl4pPr>
            <a:lvl5pPr marL="2286000" lvl="4" indent="-304800" rtl="0">
              <a:spcBef>
                <a:spcPts val="0"/>
              </a:spcBef>
              <a:spcAft>
                <a:spcPts val="0"/>
              </a:spcAft>
              <a:buClr>
                <a:schemeClr val="lt1"/>
              </a:buClr>
              <a:buSzPts val="1200"/>
              <a:buFont typeface="Karla"/>
              <a:buChar char="○"/>
              <a:defRPr/>
            </a:lvl5pPr>
            <a:lvl6pPr marL="2743200" lvl="5" indent="-304800" rtl="0">
              <a:spcBef>
                <a:spcPts val="0"/>
              </a:spcBef>
              <a:spcAft>
                <a:spcPts val="0"/>
              </a:spcAft>
              <a:buClr>
                <a:schemeClr val="lt1"/>
              </a:buClr>
              <a:buSzPts val="1200"/>
              <a:buFont typeface="Karla"/>
              <a:buChar char="■"/>
              <a:defRPr/>
            </a:lvl6pPr>
            <a:lvl7pPr marL="3200400" lvl="6" indent="-304800" rtl="0">
              <a:spcBef>
                <a:spcPts val="0"/>
              </a:spcBef>
              <a:spcAft>
                <a:spcPts val="0"/>
              </a:spcAft>
              <a:buClr>
                <a:schemeClr val="lt1"/>
              </a:buClr>
              <a:buSzPts val="1200"/>
              <a:buFont typeface="Karla"/>
              <a:buChar char="●"/>
              <a:defRPr/>
            </a:lvl7pPr>
            <a:lvl8pPr marL="3657600" lvl="7" indent="-304800" rtl="0">
              <a:spcBef>
                <a:spcPts val="0"/>
              </a:spcBef>
              <a:spcAft>
                <a:spcPts val="0"/>
              </a:spcAft>
              <a:buClr>
                <a:schemeClr val="lt1"/>
              </a:buClr>
              <a:buSzPts val="1200"/>
              <a:buFont typeface="Karla"/>
              <a:buChar char="○"/>
              <a:defRPr/>
            </a:lvl8pPr>
            <a:lvl9pPr marL="4114800" lvl="8" indent="-304800" rtl="0">
              <a:spcBef>
                <a:spcPts val="0"/>
              </a:spcBef>
              <a:spcAft>
                <a:spcPts val="0"/>
              </a:spcAft>
              <a:buClr>
                <a:schemeClr val="lt1"/>
              </a:buClr>
              <a:buSzPts val="1200"/>
              <a:buFont typeface="Karla"/>
              <a:buChar char="■"/>
              <a:defRPr/>
            </a:lvl9pPr>
          </a:lstStyle>
          <a:p>
            <a:endParaRPr/>
          </a:p>
        </p:txBody>
      </p:sp>
    </p:spTree>
    <p:extLst>
      <p:ext uri="{BB962C8B-B14F-4D97-AF65-F5344CB8AC3E}">
        <p14:creationId xmlns:p14="http://schemas.microsoft.com/office/powerpoint/2010/main" val="893192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
  <p:cSld name="Table of content">
    <p:spTree>
      <p:nvGrpSpPr>
        <p:cNvPr id="1" name="Shape 411"/>
        <p:cNvGrpSpPr/>
        <p:nvPr/>
      </p:nvGrpSpPr>
      <p:grpSpPr>
        <a:xfrm>
          <a:off x="0" y="0"/>
          <a:ext cx="0" cy="0"/>
          <a:chOff x="0" y="0"/>
          <a:chExt cx="0" cy="0"/>
        </a:xfrm>
      </p:grpSpPr>
      <p:grpSp>
        <p:nvGrpSpPr>
          <p:cNvPr id="412" name="Google Shape;412;p13"/>
          <p:cNvGrpSpPr/>
          <p:nvPr/>
        </p:nvGrpSpPr>
        <p:grpSpPr>
          <a:xfrm>
            <a:off x="136574" y="154470"/>
            <a:ext cx="522126" cy="870526"/>
            <a:chOff x="136579" y="170424"/>
            <a:chExt cx="579882" cy="966821"/>
          </a:xfrm>
        </p:grpSpPr>
        <p:sp>
          <p:nvSpPr>
            <p:cNvPr id="413" name="Google Shape;413;p13"/>
            <p:cNvSpPr/>
            <p:nvPr/>
          </p:nvSpPr>
          <p:spPr>
            <a:xfrm>
              <a:off x="136579" y="170424"/>
              <a:ext cx="91079" cy="91373"/>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380846" y="170424"/>
              <a:ext cx="91349" cy="91373"/>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625382" y="170424"/>
              <a:ext cx="91079" cy="91373"/>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136579" y="389299"/>
              <a:ext cx="91079" cy="91349"/>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380846" y="389299"/>
              <a:ext cx="91349" cy="91349"/>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625382" y="389299"/>
              <a:ext cx="91079" cy="91349"/>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136579" y="608149"/>
              <a:ext cx="91079" cy="91373"/>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380846" y="608149"/>
              <a:ext cx="91349" cy="91373"/>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625382" y="608149"/>
              <a:ext cx="91079" cy="91373"/>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136579" y="827023"/>
              <a:ext cx="91079" cy="91373"/>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380846" y="827023"/>
              <a:ext cx="91349" cy="91373"/>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625382" y="827023"/>
              <a:ext cx="91079" cy="91373"/>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136579" y="1045897"/>
              <a:ext cx="91079" cy="91349"/>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380846" y="1045897"/>
              <a:ext cx="91349" cy="91349"/>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625382" y="1045897"/>
              <a:ext cx="91079" cy="91349"/>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3"/>
          <p:cNvSpPr/>
          <p:nvPr/>
        </p:nvSpPr>
        <p:spPr>
          <a:xfrm>
            <a:off x="453600" y="1503300"/>
            <a:ext cx="8236800" cy="3100800"/>
          </a:xfrm>
          <a:prstGeom prst="rect">
            <a:avLst/>
          </a:prstGeom>
          <a:solidFill>
            <a:schemeClr val="accent1"/>
          </a:solidFill>
          <a:ln>
            <a:noFill/>
          </a:ln>
          <a:effectLst>
            <a:outerShdw dist="228600" dir="282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txBox="1">
            <a:spLocks noGrp="1"/>
          </p:cNvSpPr>
          <p:nvPr>
            <p:ph type="subTitle" idx="1"/>
          </p:nvPr>
        </p:nvSpPr>
        <p:spPr>
          <a:xfrm>
            <a:off x="1715938" y="1821888"/>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solidFill>
                  <a:schemeClr val="lt1"/>
                </a:solidFill>
                <a:latin typeface="Open Sans"/>
                <a:ea typeface="Open Sans"/>
                <a:cs typeface="Open Sans"/>
                <a:sym typeface="Open Sans"/>
              </a:defRPr>
            </a:lvl1pPr>
            <a:lvl2pPr lvl="1" rtl="0">
              <a:spcBef>
                <a:spcPts val="0"/>
              </a:spcBef>
              <a:spcAft>
                <a:spcPts val="0"/>
              </a:spcAft>
              <a:buNone/>
              <a:defRPr sz="2000" b="1">
                <a:solidFill>
                  <a:schemeClr val="lt1"/>
                </a:solidFill>
                <a:latin typeface="Open Sans"/>
                <a:ea typeface="Open Sans"/>
                <a:cs typeface="Open Sans"/>
                <a:sym typeface="Open Sans"/>
              </a:defRPr>
            </a:lvl2pPr>
            <a:lvl3pPr lvl="2" rtl="0">
              <a:spcBef>
                <a:spcPts val="0"/>
              </a:spcBef>
              <a:spcAft>
                <a:spcPts val="0"/>
              </a:spcAft>
              <a:buNone/>
              <a:defRPr sz="2000" b="1">
                <a:solidFill>
                  <a:schemeClr val="lt1"/>
                </a:solidFill>
                <a:latin typeface="Open Sans"/>
                <a:ea typeface="Open Sans"/>
                <a:cs typeface="Open Sans"/>
                <a:sym typeface="Open Sans"/>
              </a:defRPr>
            </a:lvl3pPr>
            <a:lvl4pPr lvl="3" rtl="0">
              <a:spcBef>
                <a:spcPts val="0"/>
              </a:spcBef>
              <a:spcAft>
                <a:spcPts val="0"/>
              </a:spcAft>
              <a:buNone/>
              <a:defRPr sz="2000" b="1">
                <a:solidFill>
                  <a:schemeClr val="lt1"/>
                </a:solidFill>
                <a:latin typeface="Open Sans"/>
                <a:ea typeface="Open Sans"/>
                <a:cs typeface="Open Sans"/>
                <a:sym typeface="Open Sans"/>
              </a:defRPr>
            </a:lvl4pPr>
            <a:lvl5pPr lvl="4" rtl="0">
              <a:spcBef>
                <a:spcPts val="0"/>
              </a:spcBef>
              <a:spcAft>
                <a:spcPts val="0"/>
              </a:spcAft>
              <a:buNone/>
              <a:defRPr sz="2000" b="1">
                <a:solidFill>
                  <a:schemeClr val="lt1"/>
                </a:solidFill>
                <a:latin typeface="Open Sans"/>
                <a:ea typeface="Open Sans"/>
                <a:cs typeface="Open Sans"/>
                <a:sym typeface="Open Sans"/>
              </a:defRPr>
            </a:lvl5pPr>
            <a:lvl6pPr lvl="5" rtl="0">
              <a:spcBef>
                <a:spcPts val="0"/>
              </a:spcBef>
              <a:spcAft>
                <a:spcPts val="0"/>
              </a:spcAft>
              <a:buNone/>
              <a:defRPr sz="2000" b="1">
                <a:solidFill>
                  <a:schemeClr val="lt1"/>
                </a:solidFill>
                <a:latin typeface="Open Sans"/>
                <a:ea typeface="Open Sans"/>
                <a:cs typeface="Open Sans"/>
                <a:sym typeface="Open Sans"/>
              </a:defRPr>
            </a:lvl6pPr>
            <a:lvl7pPr lvl="6" rtl="0">
              <a:spcBef>
                <a:spcPts val="0"/>
              </a:spcBef>
              <a:spcAft>
                <a:spcPts val="0"/>
              </a:spcAft>
              <a:buNone/>
              <a:defRPr sz="2000" b="1">
                <a:solidFill>
                  <a:schemeClr val="lt1"/>
                </a:solidFill>
                <a:latin typeface="Open Sans"/>
                <a:ea typeface="Open Sans"/>
                <a:cs typeface="Open Sans"/>
                <a:sym typeface="Open Sans"/>
              </a:defRPr>
            </a:lvl7pPr>
            <a:lvl8pPr lvl="7" rtl="0">
              <a:spcBef>
                <a:spcPts val="0"/>
              </a:spcBef>
              <a:spcAft>
                <a:spcPts val="0"/>
              </a:spcAft>
              <a:buNone/>
              <a:defRPr sz="2000" b="1">
                <a:solidFill>
                  <a:schemeClr val="lt1"/>
                </a:solidFill>
                <a:latin typeface="Open Sans"/>
                <a:ea typeface="Open Sans"/>
                <a:cs typeface="Open Sans"/>
                <a:sym typeface="Open Sans"/>
              </a:defRPr>
            </a:lvl8pPr>
            <a:lvl9pPr lvl="8" rtl="0">
              <a:spcBef>
                <a:spcPts val="0"/>
              </a:spcBef>
              <a:spcAft>
                <a:spcPts val="0"/>
              </a:spcAft>
              <a:buNone/>
              <a:defRPr sz="2000" b="1">
                <a:solidFill>
                  <a:schemeClr val="lt1"/>
                </a:solidFill>
                <a:latin typeface="Open Sans"/>
                <a:ea typeface="Open Sans"/>
                <a:cs typeface="Open Sans"/>
                <a:sym typeface="Open Sans"/>
              </a:defRPr>
            </a:lvl9pPr>
          </a:lstStyle>
          <a:p>
            <a:endParaRPr/>
          </a:p>
        </p:txBody>
      </p:sp>
      <p:sp>
        <p:nvSpPr>
          <p:cNvPr id="430" name="Google Shape;430;p13"/>
          <p:cNvSpPr txBox="1">
            <a:spLocks noGrp="1"/>
          </p:cNvSpPr>
          <p:nvPr>
            <p:ph type="title" hasCustomPrompt="1"/>
          </p:nvPr>
        </p:nvSpPr>
        <p:spPr>
          <a:xfrm>
            <a:off x="713400" y="1821888"/>
            <a:ext cx="960300" cy="965400"/>
          </a:xfrm>
          <a:prstGeom prst="rect">
            <a:avLst/>
          </a:prstGeom>
          <a:effectLst>
            <a:outerShdw dist="95250" dir="2700000" algn="bl" rotWithShape="0">
              <a:srgbClr val="000000">
                <a:alpha val="1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4800">
                <a:solidFill>
                  <a:schemeClr val="accent3"/>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431" name="Google Shape;431;p13"/>
          <p:cNvSpPr txBox="1">
            <a:spLocks noGrp="1"/>
          </p:cNvSpPr>
          <p:nvPr>
            <p:ph type="subTitle" idx="2"/>
          </p:nvPr>
        </p:nvSpPr>
        <p:spPr>
          <a:xfrm>
            <a:off x="1715938" y="2128829"/>
            <a:ext cx="27192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defRPr>
            </a:lvl1pPr>
            <a:lvl2pPr lvl="1" rtl="0">
              <a:spcBef>
                <a:spcPts val="0"/>
              </a:spcBef>
              <a:spcAft>
                <a:spcPts val="0"/>
              </a:spcAft>
              <a:buNone/>
              <a:defRPr sz="1600" b="1">
                <a:solidFill>
                  <a:schemeClr val="lt1"/>
                </a:solidFill>
              </a:defRPr>
            </a:lvl2pPr>
            <a:lvl3pPr lvl="2" rtl="0">
              <a:spcBef>
                <a:spcPts val="0"/>
              </a:spcBef>
              <a:spcAft>
                <a:spcPts val="0"/>
              </a:spcAft>
              <a:buNone/>
              <a:defRPr sz="1600" b="1">
                <a:solidFill>
                  <a:schemeClr val="lt1"/>
                </a:solidFill>
              </a:defRPr>
            </a:lvl3pPr>
            <a:lvl4pPr lvl="3" rtl="0">
              <a:spcBef>
                <a:spcPts val="0"/>
              </a:spcBef>
              <a:spcAft>
                <a:spcPts val="0"/>
              </a:spcAft>
              <a:buNone/>
              <a:defRPr sz="1600" b="1">
                <a:solidFill>
                  <a:schemeClr val="lt1"/>
                </a:solidFill>
              </a:defRPr>
            </a:lvl4pPr>
            <a:lvl5pPr lvl="4" rtl="0">
              <a:spcBef>
                <a:spcPts val="0"/>
              </a:spcBef>
              <a:spcAft>
                <a:spcPts val="0"/>
              </a:spcAft>
              <a:buNone/>
              <a:defRPr sz="1600" b="1">
                <a:solidFill>
                  <a:schemeClr val="lt1"/>
                </a:solidFill>
              </a:defRPr>
            </a:lvl5pPr>
            <a:lvl6pPr lvl="5" rtl="0">
              <a:spcBef>
                <a:spcPts val="0"/>
              </a:spcBef>
              <a:spcAft>
                <a:spcPts val="0"/>
              </a:spcAft>
              <a:buNone/>
              <a:defRPr sz="1600" b="1">
                <a:solidFill>
                  <a:schemeClr val="lt1"/>
                </a:solidFill>
              </a:defRPr>
            </a:lvl6pPr>
            <a:lvl7pPr lvl="6" rtl="0">
              <a:spcBef>
                <a:spcPts val="0"/>
              </a:spcBef>
              <a:spcAft>
                <a:spcPts val="0"/>
              </a:spcAft>
              <a:buNone/>
              <a:defRPr sz="1600" b="1">
                <a:solidFill>
                  <a:schemeClr val="lt1"/>
                </a:solidFill>
              </a:defRPr>
            </a:lvl7pPr>
            <a:lvl8pPr lvl="7" rtl="0">
              <a:spcBef>
                <a:spcPts val="0"/>
              </a:spcBef>
              <a:spcAft>
                <a:spcPts val="0"/>
              </a:spcAft>
              <a:buNone/>
              <a:defRPr sz="1600" b="1">
                <a:solidFill>
                  <a:schemeClr val="lt1"/>
                </a:solidFill>
              </a:defRPr>
            </a:lvl8pPr>
            <a:lvl9pPr lvl="8" rtl="0">
              <a:spcBef>
                <a:spcPts val="0"/>
              </a:spcBef>
              <a:spcAft>
                <a:spcPts val="0"/>
              </a:spcAft>
              <a:buNone/>
              <a:defRPr sz="1600" b="1">
                <a:solidFill>
                  <a:schemeClr val="lt1"/>
                </a:solidFill>
              </a:defRPr>
            </a:lvl9pPr>
          </a:lstStyle>
          <a:p>
            <a:endParaRPr/>
          </a:p>
        </p:txBody>
      </p:sp>
      <p:sp>
        <p:nvSpPr>
          <p:cNvPr id="432" name="Google Shape;432;p13"/>
          <p:cNvSpPr txBox="1">
            <a:spLocks noGrp="1"/>
          </p:cNvSpPr>
          <p:nvPr>
            <p:ph type="title" idx="3" hasCustomPrompt="1"/>
          </p:nvPr>
        </p:nvSpPr>
        <p:spPr>
          <a:xfrm>
            <a:off x="4708925" y="1810988"/>
            <a:ext cx="960300" cy="965400"/>
          </a:xfrm>
          <a:prstGeom prst="rect">
            <a:avLst/>
          </a:prstGeom>
          <a:effectLst>
            <a:outerShdw dist="95250" dir="2700000" algn="bl" rotWithShape="0">
              <a:srgbClr val="000000">
                <a:alpha val="1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4800">
                <a:solidFill>
                  <a:schemeClr val="accent3"/>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433" name="Google Shape;433;p13"/>
          <p:cNvSpPr txBox="1">
            <a:spLocks noGrp="1"/>
          </p:cNvSpPr>
          <p:nvPr>
            <p:ph type="title" idx="4" hasCustomPrompt="1"/>
          </p:nvPr>
        </p:nvSpPr>
        <p:spPr>
          <a:xfrm>
            <a:off x="713400" y="3204402"/>
            <a:ext cx="960300" cy="965400"/>
          </a:xfrm>
          <a:prstGeom prst="rect">
            <a:avLst/>
          </a:prstGeom>
          <a:effectLst>
            <a:outerShdw dist="95250" dir="2700000" algn="bl" rotWithShape="0">
              <a:srgbClr val="000000">
                <a:alpha val="1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4800">
                <a:solidFill>
                  <a:schemeClr val="accent3"/>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434" name="Google Shape;434;p13"/>
          <p:cNvSpPr txBox="1">
            <a:spLocks noGrp="1"/>
          </p:cNvSpPr>
          <p:nvPr>
            <p:ph type="title" idx="5" hasCustomPrompt="1"/>
          </p:nvPr>
        </p:nvSpPr>
        <p:spPr>
          <a:xfrm>
            <a:off x="4708963" y="3190463"/>
            <a:ext cx="960300" cy="965400"/>
          </a:xfrm>
          <a:prstGeom prst="rect">
            <a:avLst/>
          </a:prstGeom>
          <a:effectLst>
            <a:outerShdw dist="95250" dir="2700000" algn="bl" rotWithShape="0">
              <a:srgbClr val="000000">
                <a:alpha val="19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4800">
                <a:solidFill>
                  <a:schemeClr val="accent3"/>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435" name="Google Shape;435;p13"/>
          <p:cNvSpPr txBox="1">
            <a:spLocks noGrp="1"/>
          </p:cNvSpPr>
          <p:nvPr>
            <p:ph type="subTitle" idx="6"/>
          </p:nvPr>
        </p:nvSpPr>
        <p:spPr>
          <a:xfrm>
            <a:off x="5711513" y="1810988"/>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solidFill>
                  <a:schemeClr val="lt1"/>
                </a:solidFill>
                <a:latin typeface="Open Sans"/>
                <a:ea typeface="Open Sans"/>
                <a:cs typeface="Open Sans"/>
                <a:sym typeface="Open Sans"/>
              </a:defRPr>
            </a:lvl1pPr>
            <a:lvl2pPr lvl="1" rtl="0">
              <a:spcBef>
                <a:spcPts val="0"/>
              </a:spcBef>
              <a:spcAft>
                <a:spcPts val="0"/>
              </a:spcAft>
              <a:buNone/>
              <a:defRPr sz="2000" b="1">
                <a:solidFill>
                  <a:schemeClr val="lt1"/>
                </a:solidFill>
                <a:latin typeface="Open Sans"/>
                <a:ea typeface="Open Sans"/>
                <a:cs typeface="Open Sans"/>
                <a:sym typeface="Open Sans"/>
              </a:defRPr>
            </a:lvl2pPr>
            <a:lvl3pPr lvl="2" rtl="0">
              <a:spcBef>
                <a:spcPts val="0"/>
              </a:spcBef>
              <a:spcAft>
                <a:spcPts val="0"/>
              </a:spcAft>
              <a:buNone/>
              <a:defRPr sz="2000" b="1">
                <a:solidFill>
                  <a:schemeClr val="lt1"/>
                </a:solidFill>
                <a:latin typeface="Open Sans"/>
                <a:ea typeface="Open Sans"/>
                <a:cs typeface="Open Sans"/>
                <a:sym typeface="Open Sans"/>
              </a:defRPr>
            </a:lvl3pPr>
            <a:lvl4pPr lvl="3" rtl="0">
              <a:spcBef>
                <a:spcPts val="0"/>
              </a:spcBef>
              <a:spcAft>
                <a:spcPts val="0"/>
              </a:spcAft>
              <a:buNone/>
              <a:defRPr sz="2000" b="1">
                <a:solidFill>
                  <a:schemeClr val="lt1"/>
                </a:solidFill>
                <a:latin typeface="Open Sans"/>
                <a:ea typeface="Open Sans"/>
                <a:cs typeface="Open Sans"/>
                <a:sym typeface="Open Sans"/>
              </a:defRPr>
            </a:lvl4pPr>
            <a:lvl5pPr lvl="4" rtl="0">
              <a:spcBef>
                <a:spcPts val="0"/>
              </a:spcBef>
              <a:spcAft>
                <a:spcPts val="0"/>
              </a:spcAft>
              <a:buNone/>
              <a:defRPr sz="2000" b="1">
                <a:solidFill>
                  <a:schemeClr val="lt1"/>
                </a:solidFill>
                <a:latin typeface="Open Sans"/>
                <a:ea typeface="Open Sans"/>
                <a:cs typeface="Open Sans"/>
                <a:sym typeface="Open Sans"/>
              </a:defRPr>
            </a:lvl5pPr>
            <a:lvl6pPr lvl="5" rtl="0">
              <a:spcBef>
                <a:spcPts val="0"/>
              </a:spcBef>
              <a:spcAft>
                <a:spcPts val="0"/>
              </a:spcAft>
              <a:buNone/>
              <a:defRPr sz="2000" b="1">
                <a:solidFill>
                  <a:schemeClr val="lt1"/>
                </a:solidFill>
                <a:latin typeface="Open Sans"/>
                <a:ea typeface="Open Sans"/>
                <a:cs typeface="Open Sans"/>
                <a:sym typeface="Open Sans"/>
              </a:defRPr>
            </a:lvl6pPr>
            <a:lvl7pPr lvl="6" rtl="0">
              <a:spcBef>
                <a:spcPts val="0"/>
              </a:spcBef>
              <a:spcAft>
                <a:spcPts val="0"/>
              </a:spcAft>
              <a:buNone/>
              <a:defRPr sz="2000" b="1">
                <a:solidFill>
                  <a:schemeClr val="lt1"/>
                </a:solidFill>
                <a:latin typeface="Open Sans"/>
                <a:ea typeface="Open Sans"/>
                <a:cs typeface="Open Sans"/>
                <a:sym typeface="Open Sans"/>
              </a:defRPr>
            </a:lvl7pPr>
            <a:lvl8pPr lvl="7" rtl="0">
              <a:spcBef>
                <a:spcPts val="0"/>
              </a:spcBef>
              <a:spcAft>
                <a:spcPts val="0"/>
              </a:spcAft>
              <a:buNone/>
              <a:defRPr sz="2000" b="1">
                <a:solidFill>
                  <a:schemeClr val="lt1"/>
                </a:solidFill>
                <a:latin typeface="Open Sans"/>
                <a:ea typeface="Open Sans"/>
                <a:cs typeface="Open Sans"/>
                <a:sym typeface="Open Sans"/>
              </a:defRPr>
            </a:lvl8pPr>
            <a:lvl9pPr lvl="8" rtl="0">
              <a:spcBef>
                <a:spcPts val="0"/>
              </a:spcBef>
              <a:spcAft>
                <a:spcPts val="0"/>
              </a:spcAft>
              <a:buNone/>
              <a:defRPr sz="2000" b="1">
                <a:solidFill>
                  <a:schemeClr val="lt1"/>
                </a:solidFill>
                <a:latin typeface="Open Sans"/>
                <a:ea typeface="Open Sans"/>
                <a:cs typeface="Open Sans"/>
                <a:sym typeface="Open Sans"/>
              </a:defRPr>
            </a:lvl9pPr>
          </a:lstStyle>
          <a:p>
            <a:endParaRPr/>
          </a:p>
        </p:txBody>
      </p:sp>
      <p:sp>
        <p:nvSpPr>
          <p:cNvPr id="436" name="Google Shape;436;p13"/>
          <p:cNvSpPr txBox="1">
            <a:spLocks noGrp="1"/>
          </p:cNvSpPr>
          <p:nvPr>
            <p:ph type="subTitle" idx="7"/>
          </p:nvPr>
        </p:nvSpPr>
        <p:spPr>
          <a:xfrm>
            <a:off x="5711513" y="2120021"/>
            <a:ext cx="27192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defRPr>
            </a:lvl1pPr>
            <a:lvl2pPr lvl="1" rtl="0">
              <a:spcBef>
                <a:spcPts val="0"/>
              </a:spcBef>
              <a:spcAft>
                <a:spcPts val="0"/>
              </a:spcAft>
              <a:buNone/>
              <a:defRPr sz="1600" b="1">
                <a:solidFill>
                  <a:schemeClr val="lt1"/>
                </a:solidFill>
              </a:defRPr>
            </a:lvl2pPr>
            <a:lvl3pPr lvl="2" rtl="0">
              <a:spcBef>
                <a:spcPts val="0"/>
              </a:spcBef>
              <a:spcAft>
                <a:spcPts val="0"/>
              </a:spcAft>
              <a:buNone/>
              <a:defRPr sz="1600" b="1">
                <a:solidFill>
                  <a:schemeClr val="lt1"/>
                </a:solidFill>
              </a:defRPr>
            </a:lvl3pPr>
            <a:lvl4pPr lvl="3" rtl="0">
              <a:spcBef>
                <a:spcPts val="0"/>
              </a:spcBef>
              <a:spcAft>
                <a:spcPts val="0"/>
              </a:spcAft>
              <a:buNone/>
              <a:defRPr sz="1600" b="1">
                <a:solidFill>
                  <a:schemeClr val="lt1"/>
                </a:solidFill>
              </a:defRPr>
            </a:lvl4pPr>
            <a:lvl5pPr lvl="4" rtl="0">
              <a:spcBef>
                <a:spcPts val="0"/>
              </a:spcBef>
              <a:spcAft>
                <a:spcPts val="0"/>
              </a:spcAft>
              <a:buNone/>
              <a:defRPr sz="1600" b="1">
                <a:solidFill>
                  <a:schemeClr val="lt1"/>
                </a:solidFill>
              </a:defRPr>
            </a:lvl5pPr>
            <a:lvl6pPr lvl="5" rtl="0">
              <a:spcBef>
                <a:spcPts val="0"/>
              </a:spcBef>
              <a:spcAft>
                <a:spcPts val="0"/>
              </a:spcAft>
              <a:buNone/>
              <a:defRPr sz="1600" b="1">
                <a:solidFill>
                  <a:schemeClr val="lt1"/>
                </a:solidFill>
              </a:defRPr>
            </a:lvl6pPr>
            <a:lvl7pPr lvl="6" rtl="0">
              <a:spcBef>
                <a:spcPts val="0"/>
              </a:spcBef>
              <a:spcAft>
                <a:spcPts val="0"/>
              </a:spcAft>
              <a:buNone/>
              <a:defRPr sz="1600" b="1">
                <a:solidFill>
                  <a:schemeClr val="lt1"/>
                </a:solidFill>
              </a:defRPr>
            </a:lvl7pPr>
            <a:lvl8pPr lvl="7" rtl="0">
              <a:spcBef>
                <a:spcPts val="0"/>
              </a:spcBef>
              <a:spcAft>
                <a:spcPts val="0"/>
              </a:spcAft>
              <a:buNone/>
              <a:defRPr sz="1600" b="1">
                <a:solidFill>
                  <a:schemeClr val="lt1"/>
                </a:solidFill>
              </a:defRPr>
            </a:lvl8pPr>
            <a:lvl9pPr lvl="8" rtl="0">
              <a:spcBef>
                <a:spcPts val="0"/>
              </a:spcBef>
              <a:spcAft>
                <a:spcPts val="0"/>
              </a:spcAft>
              <a:buNone/>
              <a:defRPr sz="1600" b="1">
                <a:solidFill>
                  <a:schemeClr val="lt1"/>
                </a:solidFill>
              </a:defRPr>
            </a:lvl9pPr>
          </a:lstStyle>
          <a:p>
            <a:endParaRPr/>
          </a:p>
        </p:txBody>
      </p:sp>
      <p:sp>
        <p:nvSpPr>
          <p:cNvPr id="437" name="Google Shape;437;p13"/>
          <p:cNvSpPr txBox="1">
            <a:spLocks noGrp="1"/>
          </p:cNvSpPr>
          <p:nvPr>
            <p:ph type="subTitle" idx="8"/>
          </p:nvPr>
        </p:nvSpPr>
        <p:spPr>
          <a:xfrm>
            <a:off x="1715938" y="3203661"/>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solidFill>
                  <a:schemeClr val="lt1"/>
                </a:solidFill>
                <a:latin typeface="Open Sans"/>
                <a:ea typeface="Open Sans"/>
                <a:cs typeface="Open Sans"/>
                <a:sym typeface="Open Sans"/>
              </a:defRPr>
            </a:lvl1pPr>
            <a:lvl2pPr lvl="1" rtl="0">
              <a:spcBef>
                <a:spcPts val="0"/>
              </a:spcBef>
              <a:spcAft>
                <a:spcPts val="0"/>
              </a:spcAft>
              <a:buNone/>
              <a:defRPr sz="2000" b="1">
                <a:solidFill>
                  <a:schemeClr val="lt1"/>
                </a:solidFill>
                <a:latin typeface="Open Sans"/>
                <a:ea typeface="Open Sans"/>
                <a:cs typeface="Open Sans"/>
                <a:sym typeface="Open Sans"/>
              </a:defRPr>
            </a:lvl2pPr>
            <a:lvl3pPr lvl="2" rtl="0">
              <a:spcBef>
                <a:spcPts val="0"/>
              </a:spcBef>
              <a:spcAft>
                <a:spcPts val="0"/>
              </a:spcAft>
              <a:buNone/>
              <a:defRPr sz="2000" b="1">
                <a:solidFill>
                  <a:schemeClr val="lt1"/>
                </a:solidFill>
                <a:latin typeface="Open Sans"/>
                <a:ea typeface="Open Sans"/>
                <a:cs typeface="Open Sans"/>
                <a:sym typeface="Open Sans"/>
              </a:defRPr>
            </a:lvl3pPr>
            <a:lvl4pPr lvl="3" rtl="0">
              <a:spcBef>
                <a:spcPts val="0"/>
              </a:spcBef>
              <a:spcAft>
                <a:spcPts val="0"/>
              </a:spcAft>
              <a:buNone/>
              <a:defRPr sz="2000" b="1">
                <a:solidFill>
                  <a:schemeClr val="lt1"/>
                </a:solidFill>
                <a:latin typeface="Open Sans"/>
                <a:ea typeface="Open Sans"/>
                <a:cs typeface="Open Sans"/>
                <a:sym typeface="Open Sans"/>
              </a:defRPr>
            </a:lvl4pPr>
            <a:lvl5pPr lvl="4" rtl="0">
              <a:spcBef>
                <a:spcPts val="0"/>
              </a:spcBef>
              <a:spcAft>
                <a:spcPts val="0"/>
              </a:spcAft>
              <a:buNone/>
              <a:defRPr sz="2000" b="1">
                <a:solidFill>
                  <a:schemeClr val="lt1"/>
                </a:solidFill>
                <a:latin typeface="Open Sans"/>
                <a:ea typeface="Open Sans"/>
                <a:cs typeface="Open Sans"/>
                <a:sym typeface="Open Sans"/>
              </a:defRPr>
            </a:lvl5pPr>
            <a:lvl6pPr lvl="5" rtl="0">
              <a:spcBef>
                <a:spcPts val="0"/>
              </a:spcBef>
              <a:spcAft>
                <a:spcPts val="0"/>
              </a:spcAft>
              <a:buNone/>
              <a:defRPr sz="2000" b="1">
                <a:solidFill>
                  <a:schemeClr val="lt1"/>
                </a:solidFill>
                <a:latin typeface="Open Sans"/>
                <a:ea typeface="Open Sans"/>
                <a:cs typeface="Open Sans"/>
                <a:sym typeface="Open Sans"/>
              </a:defRPr>
            </a:lvl6pPr>
            <a:lvl7pPr lvl="6" rtl="0">
              <a:spcBef>
                <a:spcPts val="0"/>
              </a:spcBef>
              <a:spcAft>
                <a:spcPts val="0"/>
              </a:spcAft>
              <a:buNone/>
              <a:defRPr sz="2000" b="1">
                <a:solidFill>
                  <a:schemeClr val="lt1"/>
                </a:solidFill>
                <a:latin typeface="Open Sans"/>
                <a:ea typeface="Open Sans"/>
                <a:cs typeface="Open Sans"/>
                <a:sym typeface="Open Sans"/>
              </a:defRPr>
            </a:lvl7pPr>
            <a:lvl8pPr lvl="7" rtl="0">
              <a:spcBef>
                <a:spcPts val="0"/>
              </a:spcBef>
              <a:spcAft>
                <a:spcPts val="0"/>
              </a:spcAft>
              <a:buNone/>
              <a:defRPr sz="2000" b="1">
                <a:solidFill>
                  <a:schemeClr val="lt1"/>
                </a:solidFill>
                <a:latin typeface="Open Sans"/>
                <a:ea typeface="Open Sans"/>
                <a:cs typeface="Open Sans"/>
                <a:sym typeface="Open Sans"/>
              </a:defRPr>
            </a:lvl8pPr>
            <a:lvl9pPr lvl="8" rtl="0">
              <a:spcBef>
                <a:spcPts val="0"/>
              </a:spcBef>
              <a:spcAft>
                <a:spcPts val="0"/>
              </a:spcAft>
              <a:buNone/>
              <a:defRPr sz="2000" b="1">
                <a:solidFill>
                  <a:schemeClr val="lt1"/>
                </a:solidFill>
                <a:latin typeface="Open Sans"/>
                <a:ea typeface="Open Sans"/>
                <a:cs typeface="Open Sans"/>
                <a:sym typeface="Open Sans"/>
              </a:defRPr>
            </a:lvl9pPr>
          </a:lstStyle>
          <a:p>
            <a:endParaRPr/>
          </a:p>
        </p:txBody>
      </p:sp>
      <p:sp>
        <p:nvSpPr>
          <p:cNvPr id="438" name="Google Shape;438;p13"/>
          <p:cNvSpPr txBox="1">
            <a:spLocks noGrp="1"/>
          </p:cNvSpPr>
          <p:nvPr>
            <p:ph type="subTitle" idx="9"/>
          </p:nvPr>
        </p:nvSpPr>
        <p:spPr>
          <a:xfrm>
            <a:off x="1715938" y="3512711"/>
            <a:ext cx="27192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defRPr>
            </a:lvl1pPr>
            <a:lvl2pPr lvl="1" rtl="0">
              <a:spcBef>
                <a:spcPts val="0"/>
              </a:spcBef>
              <a:spcAft>
                <a:spcPts val="0"/>
              </a:spcAft>
              <a:buNone/>
              <a:defRPr sz="1600" b="1">
                <a:solidFill>
                  <a:schemeClr val="lt1"/>
                </a:solidFill>
              </a:defRPr>
            </a:lvl2pPr>
            <a:lvl3pPr lvl="2" rtl="0">
              <a:spcBef>
                <a:spcPts val="0"/>
              </a:spcBef>
              <a:spcAft>
                <a:spcPts val="0"/>
              </a:spcAft>
              <a:buNone/>
              <a:defRPr sz="1600" b="1">
                <a:solidFill>
                  <a:schemeClr val="lt1"/>
                </a:solidFill>
              </a:defRPr>
            </a:lvl3pPr>
            <a:lvl4pPr lvl="3" rtl="0">
              <a:spcBef>
                <a:spcPts val="0"/>
              </a:spcBef>
              <a:spcAft>
                <a:spcPts val="0"/>
              </a:spcAft>
              <a:buNone/>
              <a:defRPr sz="1600" b="1">
                <a:solidFill>
                  <a:schemeClr val="lt1"/>
                </a:solidFill>
              </a:defRPr>
            </a:lvl4pPr>
            <a:lvl5pPr lvl="4" rtl="0">
              <a:spcBef>
                <a:spcPts val="0"/>
              </a:spcBef>
              <a:spcAft>
                <a:spcPts val="0"/>
              </a:spcAft>
              <a:buNone/>
              <a:defRPr sz="1600" b="1">
                <a:solidFill>
                  <a:schemeClr val="lt1"/>
                </a:solidFill>
              </a:defRPr>
            </a:lvl5pPr>
            <a:lvl6pPr lvl="5" rtl="0">
              <a:spcBef>
                <a:spcPts val="0"/>
              </a:spcBef>
              <a:spcAft>
                <a:spcPts val="0"/>
              </a:spcAft>
              <a:buNone/>
              <a:defRPr sz="1600" b="1">
                <a:solidFill>
                  <a:schemeClr val="lt1"/>
                </a:solidFill>
              </a:defRPr>
            </a:lvl6pPr>
            <a:lvl7pPr lvl="6" rtl="0">
              <a:spcBef>
                <a:spcPts val="0"/>
              </a:spcBef>
              <a:spcAft>
                <a:spcPts val="0"/>
              </a:spcAft>
              <a:buNone/>
              <a:defRPr sz="1600" b="1">
                <a:solidFill>
                  <a:schemeClr val="lt1"/>
                </a:solidFill>
              </a:defRPr>
            </a:lvl7pPr>
            <a:lvl8pPr lvl="7" rtl="0">
              <a:spcBef>
                <a:spcPts val="0"/>
              </a:spcBef>
              <a:spcAft>
                <a:spcPts val="0"/>
              </a:spcAft>
              <a:buNone/>
              <a:defRPr sz="1600" b="1">
                <a:solidFill>
                  <a:schemeClr val="lt1"/>
                </a:solidFill>
              </a:defRPr>
            </a:lvl8pPr>
            <a:lvl9pPr lvl="8" rtl="0">
              <a:spcBef>
                <a:spcPts val="0"/>
              </a:spcBef>
              <a:spcAft>
                <a:spcPts val="0"/>
              </a:spcAft>
              <a:buNone/>
              <a:defRPr sz="1600" b="1">
                <a:solidFill>
                  <a:schemeClr val="lt1"/>
                </a:solidFill>
              </a:defRPr>
            </a:lvl9pPr>
          </a:lstStyle>
          <a:p>
            <a:endParaRPr/>
          </a:p>
        </p:txBody>
      </p:sp>
      <p:sp>
        <p:nvSpPr>
          <p:cNvPr id="439" name="Google Shape;439;p13"/>
          <p:cNvSpPr txBox="1">
            <a:spLocks noGrp="1"/>
          </p:cNvSpPr>
          <p:nvPr>
            <p:ph type="subTitle" idx="13"/>
          </p:nvPr>
        </p:nvSpPr>
        <p:spPr>
          <a:xfrm>
            <a:off x="5711513" y="3190466"/>
            <a:ext cx="2719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solidFill>
                  <a:schemeClr val="lt1"/>
                </a:solidFill>
                <a:latin typeface="Open Sans"/>
                <a:ea typeface="Open Sans"/>
                <a:cs typeface="Open Sans"/>
                <a:sym typeface="Open Sans"/>
              </a:defRPr>
            </a:lvl1pPr>
            <a:lvl2pPr lvl="1" rtl="0">
              <a:spcBef>
                <a:spcPts val="0"/>
              </a:spcBef>
              <a:spcAft>
                <a:spcPts val="0"/>
              </a:spcAft>
              <a:buNone/>
              <a:defRPr sz="2000" b="1">
                <a:solidFill>
                  <a:schemeClr val="lt1"/>
                </a:solidFill>
                <a:latin typeface="Open Sans"/>
                <a:ea typeface="Open Sans"/>
                <a:cs typeface="Open Sans"/>
                <a:sym typeface="Open Sans"/>
              </a:defRPr>
            </a:lvl2pPr>
            <a:lvl3pPr lvl="2" rtl="0">
              <a:spcBef>
                <a:spcPts val="0"/>
              </a:spcBef>
              <a:spcAft>
                <a:spcPts val="0"/>
              </a:spcAft>
              <a:buNone/>
              <a:defRPr sz="2000" b="1">
                <a:solidFill>
                  <a:schemeClr val="lt1"/>
                </a:solidFill>
                <a:latin typeface="Open Sans"/>
                <a:ea typeface="Open Sans"/>
                <a:cs typeface="Open Sans"/>
                <a:sym typeface="Open Sans"/>
              </a:defRPr>
            </a:lvl3pPr>
            <a:lvl4pPr lvl="3" rtl="0">
              <a:spcBef>
                <a:spcPts val="0"/>
              </a:spcBef>
              <a:spcAft>
                <a:spcPts val="0"/>
              </a:spcAft>
              <a:buNone/>
              <a:defRPr sz="2000" b="1">
                <a:solidFill>
                  <a:schemeClr val="lt1"/>
                </a:solidFill>
                <a:latin typeface="Open Sans"/>
                <a:ea typeface="Open Sans"/>
                <a:cs typeface="Open Sans"/>
                <a:sym typeface="Open Sans"/>
              </a:defRPr>
            </a:lvl4pPr>
            <a:lvl5pPr lvl="4" rtl="0">
              <a:spcBef>
                <a:spcPts val="0"/>
              </a:spcBef>
              <a:spcAft>
                <a:spcPts val="0"/>
              </a:spcAft>
              <a:buNone/>
              <a:defRPr sz="2000" b="1">
                <a:solidFill>
                  <a:schemeClr val="lt1"/>
                </a:solidFill>
                <a:latin typeface="Open Sans"/>
                <a:ea typeface="Open Sans"/>
                <a:cs typeface="Open Sans"/>
                <a:sym typeface="Open Sans"/>
              </a:defRPr>
            </a:lvl5pPr>
            <a:lvl6pPr lvl="5" rtl="0">
              <a:spcBef>
                <a:spcPts val="0"/>
              </a:spcBef>
              <a:spcAft>
                <a:spcPts val="0"/>
              </a:spcAft>
              <a:buNone/>
              <a:defRPr sz="2000" b="1">
                <a:solidFill>
                  <a:schemeClr val="lt1"/>
                </a:solidFill>
                <a:latin typeface="Open Sans"/>
                <a:ea typeface="Open Sans"/>
                <a:cs typeface="Open Sans"/>
                <a:sym typeface="Open Sans"/>
              </a:defRPr>
            </a:lvl6pPr>
            <a:lvl7pPr lvl="6" rtl="0">
              <a:spcBef>
                <a:spcPts val="0"/>
              </a:spcBef>
              <a:spcAft>
                <a:spcPts val="0"/>
              </a:spcAft>
              <a:buNone/>
              <a:defRPr sz="2000" b="1">
                <a:solidFill>
                  <a:schemeClr val="lt1"/>
                </a:solidFill>
                <a:latin typeface="Open Sans"/>
                <a:ea typeface="Open Sans"/>
                <a:cs typeface="Open Sans"/>
                <a:sym typeface="Open Sans"/>
              </a:defRPr>
            </a:lvl7pPr>
            <a:lvl8pPr lvl="7" rtl="0">
              <a:spcBef>
                <a:spcPts val="0"/>
              </a:spcBef>
              <a:spcAft>
                <a:spcPts val="0"/>
              </a:spcAft>
              <a:buNone/>
              <a:defRPr sz="2000" b="1">
                <a:solidFill>
                  <a:schemeClr val="lt1"/>
                </a:solidFill>
                <a:latin typeface="Open Sans"/>
                <a:ea typeface="Open Sans"/>
                <a:cs typeface="Open Sans"/>
                <a:sym typeface="Open Sans"/>
              </a:defRPr>
            </a:lvl8pPr>
            <a:lvl9pPr lvl="8" rtl="0">
              <a:spcBef>
                <a:spcPts val="0"/>
              </a:spcBef>
              <a:spcAft>
                <a:spcPts val="0"/>
              </a:spcAft>
              <a:buNone/>
              <a:defRPr sz="2000" b="1">
                <a:solidFill>
                  <a:schemeClr val="lt1"/>
                </a:solidFill>
                <a:latin typeface="Open Sans"/>
                <a:ea typeface="Open Sans"/>
                <a:cs typeface="Open Sans"/>
                <a:sym typeface="Open Sans"/>
              </a:defRPr>
            </a:lvl9pPr>
          </a:lstStyle>
          <a:p>
            <a:endParaRPr/>
          </a:p>
        </p:txBody>
      </p:sp>
      <p:sp>
        <p:nvSpPr>
          <p:cNvPr id="440" name="Google Shape;440;p13"/>
          <p:cNvSpPr txBox="1">
            <a:spLocks noGrp="1"/>
          </p:cNvSpPr>
          <p:nvPr>
            <p:ph type="subTitle" idx="14"/>
          </p:nvPr>
        </p:nvSpPr>
        <p:spPr>
          <a:xfrm>
            <a:off x="5711513" y="3499509"/>
            <a:ext cx="27192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lt1"/>
                </a:solidFill>
              </a:defRPr>
            </a:lvl1pPr>
            <a:lvl2pPr lvl="1" rtl="0">
              <a:spcBef>
                <a:spcPts val="0"/>
              </a:spcBef>
              <a:spcAft>
                <a:spcPts val="0"/>
              </a:spcAft>
              <a:buNone/>
              <a:defRPr sz="1600" b="1">
                <a:solidFill>
                  <a:schemeClr val="lt1"/>
                </a:solidFill>
              </a:defRPr>
            </a:lvl2pPr>
            <a:lvl3pPr lvl="2" rtl="0">
              <a:spcBef>
                <a:spcPts val="0"/>
              </a:spcBef>
              <a:spcAft>
                <a:spcPts val="0"/>
              </a:spcAft>
              <a:buNone/>
              <a:defRPr sz="1600" b="1">
                <a:solidFill>
                  <a:schemeClr val="lt1"/>
                </a:solidFill>
              </a:defRPr>
            </a:lvl3pPr>
            <a:lvl4pPr lvl="3" rtl="0">
              <a:spcBef>
                <a:spcPts val="0"/>
              </a:spcBef>
              <a:spcAft>
                <a:spcPts val="0"/>
              </a:spcAft>
              <a:buNone/>
              <a:defRPr sz="1600" b="1">
                <a:solidFill>
                  <a:schemeClr val="lt1"/>
                </a:solidFill>
              </a:defRPr>
            </a:lvl4pPr>
            <a:lvl5pPr lvl="4" rtl="0">
              <a:spcBef>
                <a:spcPts val="0"/>
              </a:spcBef>
              <a:spcAft>
                <a:spcPts val="0"/>
              </a:spcAft>
              <a:buNone/>
              <a:defRPr sz="1600" b="1">
                <a:solidFill>
                  <a:schemeClr val="lt1"/>
                </a:solidFill>
              </a:defRPr>
            </a:lvl5pPr>
            <a:lvl6pPr lvl="5" rtl="0">
              <a:spcBef>
                <a:spcPts val="0"/>
              </a:spcBef>
              <a:spcAft>
                <a:spcPts val="0"/>
              </a:spcAft>
              <a:buNone/>
              <a:defRPr sz="1600" b="1">
                <a:solidFill>
                  <a:schemeClr val="lt1"/>
                </a:solidFill>
              </a:defRPr>
            </a:lvl6pPr>
            <a:lvl7pPr lvl="6" rtl="0">
              <a:spcBef>
                <a:spcPts val="0"/>
              </a:spcBef>
              <a:spcAft>
                <a:spcPts val="0"/>
              </a:spcAft>
              <a:buNone/>
              <a:defRPr sz="1600" b="1">
                <a:solidFill>
                  <a:schemeClr val="lt1"/>
                </a:solidFill>
              </a:defRPr>
            </a:lvl7pPr>
            <a:lvl8pPr lvl="7" rtl="0">
              <a:spcBef>
                <a:spcPts val="0"/>
              </a:spcBef>
              <a:spcAft>
                <a:spcPts val="0"/>
              </a:spcAft>
              <a:buNone/>
              <a:defRPr sz="1600" b="1">
                <a:solidFill>
                  <a:schemeClr val="lt1"/>
                </a:solidFill>
              </a:defRPr>
            </a:lvl8pPr>
            <a:lvl9pPr lvl="8" rtl="0">
              <a:spcBef>
                <a:spcPts val="0"/>
              </a:spcBef>
              <a:spcAft>
                <a:spcPts val="0"/>
              </a:spcAft>
              <a:buNone/>
              <a:defRPr sz="1600" b="1">
                <a:solidFill>
                  <a:schemeClr val="lt1"/>
                </a:solidFill>
              </a:defRPr>
            </a:lvl9pPr>
          </a:lstStyle>
          <a:p>
            <a:endParaRPr/>
          </a:p>
        </p:txBody>
      </p:sp>
      <p:sp>
        <p:nvSpPr>
          <p:cNvPr id="441" name="Google Shape;441;p13"/>
          <p:cNvSpPr txBox="1">
            <a:spLocks noGrp="1"/>
          </p:cNvSpPr>
          <p:nvPr>
            <p:ph type="title" idx="15"/>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18790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1_Main point">
    <p:spTree>
      <p:nvGrpSpPr>
        <p:cNvPr id="1" name="Shape 203"/>
        <p:cNvGrpSpPr/>
        <p:nvPr/>
      </p:nvGrpSpPr>
      <p:grpSpPr>
        <a:xfrm>
          <a:off x="0" y="0"/>
          <a:ext cx="0" cy="0"/>
          <a:chOff x="0" y="0"/>
          <a:chExt cx="0" cy="0"/>
        </a:xfrm>
      </p:grpSpPr>
      <p:grpSp>
        <p:nvGrpSpPr>
          <p:cNvPr id="204" name="Google Shape;204;p8"/>
          <p:cNvGrpSpPr/>
          <p:nvPr/>
        </p:nvGrpSpPr>
        <p:grpSpPr>
          <a:xfrm rot="5400000">
            <a:off x="716046" y="3216646"/>
            <a:ext cx="1196601" cy="2673995"/>
            <a:chOff x="4468700" y="2997225"/>
            <a:chExt cx="840900" cy="1879125"/>
          </a:xfrm>
        </p:grpSpPr>
        <p:sp>
          <p:nvSpPr>
            <p:cNvPr id="205" name="Google Shape;205;p8"/>
            <p:cNvSpPr/>
            <p:nvPr/>
          </p:nvSpPr>
          <p:spPr>
            <a:xfrm>
              <a:off x="4468700" y="299722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717850" y="2997225"/>
              <a:ext cx="93175" cy="93200"/>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967275" y="299722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5216425" y="2997225"/>
              <a:ext cx="93175" cy="93200"/>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4468700" y="322047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4717850" y="3220475"/>
              <a:ext cx="93175" cy="93175"/>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4967275" y="322047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5216425" y="3220475"/>
              <a:ext cx="93175" cy="93175"/>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4468700" y="344370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4717850" y="3443700"/>
              <a:ext cx="93175" cy="93200"/>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4967275" y="344370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216425" y="3443700"/>
              <a:ext cx="93175" cy="93200"/>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4468700" y="3666950"/>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4717850" y="3666950"/>
              <a:ext cx="93175" cy="93200"/>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4967275" y="3666950"/>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216425" y="3666950"/>
              <a:ext cx="93175" cy="93200"/>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4468700" y="3890200"/>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717850" y="3890200"/>
              <a:ext cx="93175" cy="93175"/>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4967275" y="3890200"/>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216425" y="3890200"/>
              <a:ext cx="93175" cy="93175"/>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4468700" y="4113425"/>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717850" y="4113425"/>
              <a:ext cx="93175" cy="93200"/>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4967275" y="4113425"/>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216425" y="4113425"/>
              <a:ext cx="93175" cy="93200"/>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468700" y="433667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717850" y="4336675"/>
              <a:ext cx="93175" cy="93200"/>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967275" y="433667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216425" y="4336675"/>
              <a:ext cx="93175" cy="93200"/>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468700" y="455992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717850" y="4559925"/>
              <a:ext cx="93175" cy="93175"/>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967275" y="455992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216425" y="4559925"/>
              <a:ext cx="93175" cy="93175"/>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468700" y="478315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717850" y="4783150"/>
              <a:ext cx="93175" cy="93200"/>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967275" y="478315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5216425" y="4783150"/>
              <a:ext cx="93175" cy="93200"/>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8"/>
          <p:cNvGrpSpPr/>
          <p:nvPr/>
        </p:nvGrpSpPr>
        <p:grpSpPr>
          <a:xfrm rot="5400000">
            <a:off x="6551716" y="-834605"/>
            <a:ext cx="1551141" cy="2991680"/>
            <a:chOff x="4468700" y="2997225"/>
            <a:chExt cx="1090050" cy="2102375"/>
          </a:xfrm>
        </p:grpSpPr>
        <p:sp>
          <p:nvSpPr>
            <p:cNvPr id="242" name="Google Shape;242;p8"/>
            <p:cNvSpPr/>
            <p:nvPr/>
          </p:nvSpPr>
          <p:spPr>
            <a:xfrm>
              <a:off x="4468700" y="299722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717850" y="2997225"/>
              <a:ext cx="93175" cy="93200"/>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4967275" y="299722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5216425" y="2997225"/>
              <a:ext cx="93175" cy="93200"/>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465850" y="2997225"/>
              <a:ext cx="92900" cy="93200"/>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4468700" y="322047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717850" y="3220475"/>
              <a:ext cx="93175" cy="93175"/>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4967275" y="322047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216425" y="3220475"/>
              <a:ext cx="93175" cy="93175"/>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5465850" y="3220475"/>
              <a:ext cx="92900" cy="93175"/>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4468700" y="344370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4717850" y="3443700"/>
              <a:ext cx="93175" cy="93200"/>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4967275" y="344370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5216425" y="3443700"/>
              <a:ext cx="93175" cy="93200"/>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5465850" y="3443700"/>
              <a:ext cx="92900" cy="93200"/>
            </a:xfrm>
            <a:custGeom>
              <a:avLst/>
              <a:gdLst/>
              <a:ahLst/>
              <a:cxnLst/>
              <a:rect l="l" t="t" r="r" b="b"/>
              <a:pathLst>
                <a:path w="3716" h="3728" extrusionOk="0">
                  <a:moveTo>
                    <a:pt x="1858" y="1"/>
                  </a:moveTo>
                  <a:cubicBezTo>
                    <a:pt x="822" y="1"/>
                    <a:pt x="0" y="834"/>
                    <a:pt x="0" y="1858"/>
                  </a:cubicBezTo>
                  <a:cubicBezTo>
                    <a:pt x="0"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4468700" y="3666950"/>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4717850" y="3666950"/>
              <a:ext cx="93175" cy="93200"/>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4967275" y="3666950"/>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5216425" y="3666950"/>
              <a:ext cx="93175" cy="93200"/>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5465850" y="3666950"/>
              <a:ext cx="92900" cy="93200"/>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4468700" y="3890200"/>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4717850" y="3890200"/>
              <a:ext cx="93175" cy="93175"/>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4967275" y="3890200"/>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5216425" y="3890200"/>
              <a:ext cx="93175" cy="93175"/>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5465850" y="3890200"/>
              <a:ext cx="92900" cy="93175"/>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468700" y="4113425"/>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717850" y="4113425"/>
              <a:ext cx="93175" cy="93200"/>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967275" y="4113425"/>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5216425" y="4113425"/>
              <a:ext cx="93175" cy="93200"/>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5465850" y="4113425"/>
              <a:ext cx="92900" cy="93200"/>
            </a:xfrm>
            <a:custGeom>
              <a:avLst/>
              <a:gdLst/>
              <a:ahLst/>
              <a:cxnLst/>
              <a:rect l="l" t="t" r="r" b="b"/>
              <a:pathLst>
                <a:path w="3716" h="3728" extrusionOk="0">
                  <a:moveTo>
                    <a:pt x="1858" y="1"/>
                  </a:moveTo>
                  <a:cubicBezTo>
                    <a:pt x="822" y="1"/>
                    <a:pt x="0" y="834"/>
                    <a:pt x="0" y="1858"/>
                  </a:cubicBezTo>
                  <a:cubicBezTo>
                    <a:pt x="0"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468700" y="433667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717850" y="4336675"/>
              <a:ext cx="93175" cy="93200"/>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67275" y="4336675"/>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16425" y="4336675"/>
              <a:ext cx="93175" cy="93200"/>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5850" y="4336675"/>
              <a:ext cx="92900" cy="93200"/>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4468700" y="455992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4717850" y="4559925"/>
              <a:ext cx="93175" cy="93175"/>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967275" y="4559925"/>
              <a:ext cx="92900" cy="93175"/>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5216425" y="4559925"/>
              <a:ext cx="93175" cy="93175"/>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5465850" y="4559925"/>
              <a:ext cx="92900" cy="93175"/>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468700" y="478315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717850" y="4783150"/>
              <a:ext cx="93175" cy="93200"/>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967275" y="4783150"/>
              <a:ext cx="92900" cy="93200"/>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216425" y="4783150"/>
              <a:ext cx="93175" cy="93200"/>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465850" y="4783150"/>
              <a:ext cx="92900" cy="93200"/>
            </a:xfrm>
            <a:custGeom>
              <a:avLst/>
              <a:gdLst/>
              <a:ahLst/>
              <a:cxnLst/>
              <a:rect l="l" t="t" r="r" b="b"/>
              <a:pathLst>
                <a:path w="3716" h="3728" extrusionOk="0">
                  <a:moveTo>
                    <a:pt x="1858" y="1"/>
                  </a:moveTo>
                  <a:cubicBezTo>
                    <a:pt x="822" y="1"/>
                    <a:pt x="0" y="834"/>
                    <a:pt x="0" y="1858"/>
                  </a:cubicBezTo>
                  <a:cubicBezTo>
                    <a:pt x="0" y="2894"/>
                    <a:pt x="822" y="3727"/>
                    <a:pt x="1858" y="3727"/>
                  </a:cubicBezTo>
                  <a:cubicBezTo>
                    <a:pt x="2882" y="3727"/>
                    <a:pt x="3715" y="2894"/>
                    <a:pt x="3715" y="1858"/>
                  </a:cubicBezTo>
                  <a:cubicBezTo>
                    <a:pt x="3715" y="834"/>
                    <a:pt x="2882" y="1"/>
                    <a:pt x="1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468700" y="5006400"/>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717850" y="5006400"/>
              <a:ext cx="93175" cy="93200"/>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4967275" y="5006400"/>
              <a:ext cx="92900" cy="93200"/>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216425" y="5006400"/>
              <a:ext cx="93175" cy="93200"/>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465850" y="5006400"/>
              <a:ext cx="92900" cy="93200"/>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8"/>
          <p:cNvSpPr/>
          <p:nvPr/>
        </p:nvSpPr>
        <p:spPr>
          <a:xfrm>
            <a:off x="1459900" y="1178850"/>
            <a:ext cx="6986100" cy="3547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1078150" y="800100"/>
            <a:ext cx="6987600" cy="3543300"/>
          </a:xfrm>
          <a:prstGeom prst="rect">
            <a:avLst/>
          </a:prstGeom>
          <a:solidFill>
            <a:schemeClr val="accent1"/>
          </a:solidFill>
          <a:ln>
            <a:noFill/>
          </a:ln>
          <a:effectLst>
            <a:outerShdw dist="228600" dir="282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txBox="1">
            <a:spLocks noGrp="1"/>
          </p:cNvSpPr>
          <p:nvPr>
            <p:ph type="title"/>
          </p:nvPr>
        </p:nvSpPr>
        <p:spPr>
          <a:xfrm>
            <a:off x="2087250" y="1584300"/>
            <a:ext cx="4969500" cy="1974900"/>
          </a:xfrm>
          <a:prstGeom prst="rect">
            <a:avLst/>
          </a:prstGeom>
          <a:effectLst>
            <a:outerShdw dist="95250" dir="2760000" algn="bl" rotWithShape="0">
              <a:srgbClr val="000000">
                <a:alpha val="20000"/>
              </a:srgb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295" name="Google Shape;295;p8"/>
          <p:cNvSpPr/>
          <p:nvPr/>
        </p:nvSpPr>
        <p:spPr>
          <a:xfrm>
            <a:off x="1459900" y="1178850"/>
            <a:ext cx="6986100" cy="3547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20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20000" y="2186175"/>
            <a:ext cx="4147800" cy="1446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720000" y="1337825"/>
            <a:ext cx="1040100" cy="8418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720000" y="3722375"/>
            <a:ext cx="4147800" cy="38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highlight>
                  <a:schemeClr val="dk2"/>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3"/>
          <p:cNvSpPr/>
          <p:nvPr/>
        </p:nvSpPr>
        <p:spPr>
          <a:xfrm>
            <a:off x="-1187225" y="4307575"/>
            <a:ext cx="2254500" cy="220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6873775" y="-1235400"/>
            <a:ext cx="1557000" cy="1525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301925" y="-1336400"/>
            <a:ext cx="1915200" cy="1875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a:spLocks noGrp="1"/>
          </p:cNvSpPr>
          <p:nvPr>
            <p:ph type="pic" idx="3"/>
          </p:nvPr>
        </p:nvSpPr>
        <p:spPr>
          <a:xfrm>
            <a:off x="5420425" y="537150"/>
            <a:ext cx="2921700" cy="4069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subTitle" idx="1"/>
          </p:nvPr>
        </p:nvSpPr>
        <p:spPr>
          <a:xfrm>
            <a:off x="720000" y="3234525"/>
            <a:ext cx="3996000" cy="88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720000" y="1659675"/>
            <a:ext cx="3999000" cy="880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720000" y="2839725"/>
            <a:ext cx="3999000" cy="414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 name="Google Shape;39;p5"/>
          <p:cNvSpPr txBox="1">
            <a:spLocks noGrp="1"/>
          </p:cNvSpPr>
          <p:nvPr>
            <p:ph type="subTitle" idx="4"/>
          </p:nvPr>
        </p:nvSpPr>
        <p:spPr>
          <a:xfrm>
            <a:off x="720000" y="1264875"/>
            <a:ext cx="3993900" cy="414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 name="Google Shape;40;p5"/>
          <p:cNvSpPr/>
          <p:nvPr/>
        </p:nvSpPr>
        <p:spPr>
          <a:xfrm>
            <a:off x="0" y="4608575"/>
            <a:ext cx="91440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449875" y="3000275"/>
            <a:ext cx="2020200" cy="1978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935850" y="-1202475"/>
            <a:ext cx="2020200" cy="1978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a:spLocks noGrp="1"/>
          </p:cNvSpPr>
          <p:nvPr>
            <p:ph type="pic" idx="5"/>
          </p:nvPr>
        </p:nvSpPr>
        <p:spPr>
          <a:xfrm>
            <a:off x="5695175" y="1057425"/>
            <a:ext cx="2227800" cy="3127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6" name="Google Shape;46;p6"/>
          <p:cNvSpPr/>
          <p:nvPr/>
        </p:nvSpPr>
        <p:spPr>
          <a:xfrm>
            <a:off x="-1028950" y="-1482500"/>
            <a:ext cx="2254500" cy="220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8696975" y="1633650"/>
            <a:ext cx="2254500" cy="220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300000" y="257600"/>
            <a:ext cx="1020000" cy="998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26800" y="4699225"/>
            <a:ext cx="9170700" cy="48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329475" y="4065750"/>
            <a:ext cx="1719300" cy="1684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flipH="1">
            <a:off x="0" y="-37875"/>
            <a:ext cx="2921700" cy="519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flipH="1">
            <a:off x="-611800" y="1298775"/>
            <a:ext cx="3475200" cy="3403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flipH="1">
            <a:off x="1823500" y="3226175"/>
            <a:ext cx="1809600" cy="1772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flipH="1">
            <a:off x="2349600" y="-404750"/>
            <a:ext cx="1557000" cy="1525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8162525" y="-988200"/>
            <a:ext cx="2254500" cy="2208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flipH="1">
            <a:off x="7869650" y="130900"/>
            <a:ext cx="1075200" cy="1053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txBox="1">
            <a:spLocks noGrp="1"/>
          </p:cNvSpPr>
          <p:nvPr>
            <p:ph type="title"/>
          </p:nvPr>
        </p:nvSpPr>
        <p:spPr>
          <a:xfrm>
            <a:off x="4495725" y="1637325"/>
            <a:ext cx="3707700" cy="760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9"/>
          <p:cNvSpPr txBox="1">
            <a:spLocks noGrp="1"/>
          </p:cNvSpPr>
          <p:nvPr>
            <p:ph type="subTitle" idx="1"/>
          </p:nvPr>
        </p:nvSpPr>
        <p:spPr>
          <a:xfrm>
            <a:off x="4495725" y="2374825"/>
            <a:ext cx="3707700" cy="13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77" name="Google Shape;77;p9"/>
          <p:cNvSpPr>
            <a:spLocks noGrp="1"/>
          </p:cNvSpPr>
          <p:nvPr>
            <p:ph type="pic" idx="2"/>
          </p:nvPr>
        </p:nvSpPr>
        <p:spPr>
          <a:xfrm>
            <a:off x="1097575" y="558200"/>
            <a:ext cx="2921700" cy="4069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1102200" y="4102950"/>
            <a:ext cx="6815400" cy="53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sz="25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102125" y="2474800"/>
            <a:ext cx="6815400" cy="1746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9" name="Google Shape;109;p14"/>
          <p:cNvSpPr/>
          <p:nvPr/>
        </p:nvSpPr>
        <p:spPr>
          <a:xfrm>
            <a:off x="-571075" y="-55750"/>
            <a:ext cx="1284300" cy="525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7436950" y="4608575"/>
            <a:ext cx="1952400" cy="191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430773" y="4016100"/>
            <a:ext cx="1030200" cy="1009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a:spLocks noGrp="1"/>
          </p:cNvSpPr>
          <p:nvPr>
            <p:ph type="pic" idx="2"/>
          </p:nvPr>
        </p:nvSpPr>
        <p:spPr>
          <a:xfrm>
            <a:off x="1595950" y="690500"/>
            <a:ext cx="6226800" cy="16902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10">
    <p:spTree>
      <p:nvGrpSpPr>
        <p:cNvPr id="1" name="Shape 137"/>
        <p:cNvGrpSpPr/>
        <p:nvPr/>
      </p:nvGrpSpPr>
      <p:grpSpPr>
        <a:xfrm>
          <a:off x="0" y="0"/>
          <a:ext cx="0" cy="0"/>
          <a:chOff x="0" y="0"/>
          <a:chExt cx="0" cy="0"/>
        </a:xfrm>
      </p:grpSpPr>
      <p:sp>
        <p:nvSpPr>
          <p:cNvPr id="138" name="Google Shape;138;p19"/>
          <p:cNvSpPr txBox="1">
            <a:spLocks noGrp="1"/>
          </p:cNvSpPr>
          <p:nvPr>
            <p:ph type="subTitle" idx="1"/>
          </p:nvPr>
        </p:nvSpPr>
        <p:spPr>
          <a:xfrm>
            <a:off x="986475" y="1649900"/>
            <a:ext cx="4782300" cy="7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600">
                <a:highlight>
                  <a:schemeClr val="dk2"/>
                </a:highlight>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139" name="Google Shape;139;p19"/>
          <p:cNvSpPr txBox="1">
            <a:spLocks noGrp="1"/>
          </p:cNvSpPr>
          <p:nvPr>
            <p:ph type="title"/>
          </p:nvPr>
        </p:nvSpPr>
        <p:spPr>
          <a:xfrm>
            <a:off x="986475" y="1035675"/>
            <a:ext cx="478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0" name="Google Shape;140;p19"/>
          <p:cNvSpPr/>
          <p:nvPr/>
        </p:nvSpPr>
        <p:spPr>
          <a:xfrm>
            <a:off x="-743325" y="-827675"/>
            <a:ext cx="1676700" cy="1641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a:spLocks noGrp="1"/>
          </p:cNvSpPr>
          <p:nvPr>
            <p:ph type="pic" idx="2"/>
          </p:nvPr>
        </p:nvSpPr>
        <p:spPr>
          <a:xfrm>
            <a:off x="6353275" y="1259525"/>
            <a:ext cx="1929600" cy="2812500"/>
          </a:xfrm>
          <a:prstGeom prst="roundRect">
            <a:avLst>
              <a:gd name="adj" fmla="val 16667"/>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175"/>
        <p:cNvGrpSpPr/>
        <p:nvPr/>
      </p:nvGrpSpPr>
      <p:grpSpPr>
        <a:xfrm>
          <a:off x="0" y="0"/>
          <a:ext cx="0" cy="0"/>
          <a:chOff x="0" y="0"/>
          <a:chExt cx="0" cy="0"/>
        </a:xfrm>
      </p:grpSpPr>
      <p:sp>
        <p:nvSpPr>
          <p:cNvPr id="176" name="Google Shape;176;p24"/>
          <p:cNvSpPr/>
          <p:nvPr/>
        </p:nvSpPr>
        <p:spPr>
          <a:xfrm>
            <a:off x="0" y="4078635"/>
            <a:ext cx="9192300" cy="1073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35775" y="3953675"/>
            <a:ext cx="1850700" cy="1812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9" name="Google Shape;179;p24"/>
          <p:cNvSpPr txBox="1">
            <a:spLocks noGrp="1"/>
          </p:cNvSpPr>
          <p:nvPr>
            <p:ph type="subTitle" idx="1"/>
          </p:nvPr>
        </p:nvSpPr>
        <p:spPr>
          <a:xfrm>
            <a:off x="1200675" y="1767750"/>
            <a:ext cx="2919300" cy="196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4"/>
          <p:cNvSpPr txBox="1">
            <a:spLocks noGrp="1"/>
          </p:cNvSpPr>
          <p:nvPr>
            <p:ph type="subTitle" idx="2"/>
          </p:nvPr>
        </p:nvSpPr>
        <p:spPr>
          <a:xfrm>
            <a:off x="4882300" y="1767750"/>
            <a:ext cx="2919300" cy="196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4"/>
          <p:cNvSpPr/>
          <p:nvPr/>
        </p:nvSpPr>
        <p:spPr>
          <a:xfrm>
            <a:off x="8430775" y="662075"/>
            <a:ext cx="1850700" cy="1812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8430725" y="1902925"/>
            <a:ext cx="981600" cy="961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629150" y="4608575"/>
            <a:ext cx="1850700" cy="1812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rtl="0">
              <a:spcBef>
                <a:spcPts val="0"/>
              </a:spcBef>
              <a:spcAft>
                <a:spcPts val="0"/>
              </a:spcAft>
              <a:buClr>
                <a:schemeClr val="dk1"/>
              </a:buClr>
              <a:buSzPts val="3000"/>
              <a:buFont typeface="Exo"/>
              <a:buNone/>
              <a:defRPr sz="3000" b="1">
                <a:solidFill>
                  <a:schemeClr val="dk1"/>
                </a:solidFill>
                <a:latin typeface="Exo"/>
                <a:ea typeface="Exo"/>
                <a:cs typeface="Exo"/>
                <a:sym typeface="Exo"/>
              </a:defRPr>
            </a:lvl2pPr>
            <a:lvl3pPr lvl="2" rtl="0">
              <a:spcBef>
                <a:spcPts val="0"/>
              </a:spcBef>
              <a:spcAft>
                <a:spcPts val="0"/>
              </a:spcAft>
              <a:buClr>
                <a:schemeClr val="dk1"/>
              </a:buClr>
              <a:buSzPts val="3000"/>
              <a:buFont typeface="Exo"/>
              <a:buNone/>
              <a:defRPr sz="3000" b="1">
                <a:solidFill>
                  <a:schemeClr val="dk1"/>
                </a:solidFill>
                <a:latin typeface="Exo"/>
                <a:ea typeface="Exo"/>
                <a:cs typeface="Exo"/>
                <a:sym typeface="Exo"/>
              </a:defRPr>
            </a:lvl3pPr>
            <a:lvl4pPr lvl="3" rtl="0">
              <a:spcBef>
                <a:spcPts val="0"/>
              </a:spcBef>
              <a:spcAft>
                <a:spcPts val="0"/>
              </a:spcAft>
              <a:buClr>
                <a:schemeClr val="dk1"/>
              </a:buClr>
              <a:buSzPts val="3000"/>
              <a:buFont typeface="Exo"/>
              <a:buNone/>
              <a:defRPr sz="3000" b="1">
                <a:solidFill>
                  <a:schemeClr val="dk1"/>
                </a:solidFill>
                <a:latin typeface="Exo"/>
                <a:ea typeface="Exo"/>
                <a:cs typeface="Exo"/>
                <a:sym typeface="Exo"/>
              </a:defRPr>
            </a:lvl4pPr>
            <a:lvl5pPr lvl="4" rtl="0">
              <a:spcBef>
                <a:spcPts val="0"/>
              </a:spcBef>
              <a:spcAft>
                <a:spcPts val="0"/>
              </a:spcAft>
              <a:buClr>
                <a:schemeClr val="dk1"/>
              </a:buClr>
              <a:buSzPts val="3000"/>
              <a:buFont typeface="Exo"/>
              <a:buNone/>
              <a:defRPr sz="3000" b="1">
                <a:solidFill>
                  <a:schemeClr val="dk1"/>
                </a:solidFill>
                <a:latin typeface="Exo"/>
                <a:ea typeface="Exo"/>
                <a:cs typeface="Exo"/>
                <a:sym typeface="Exo"/>
              </a:defRPr>
            </a:lvl5pPr>
            <a:lvl6pPr lvl="5" rtl="0">
              <a:spcBef>
                <a:spcPts val="0"/>
              </a:spcBef>
              <a:spcAft>
                <a:spcPts val="0"/>
              </a:spcAft>
              <a:buClr>
                <a:schemeClr val="dk1"/>
              </a:buClr>
              <a:buSzPts val="3000"/>
              <a:buFont typeface="Exo"/>
              <a:buNone/>
              <a:defRPr sz="3000" b="1">
                <a:solidFill>
                  <a:schemeClr val="dk1"/>
                </a:solidFill>
                <a:latin typeface="Exo"/>
                <a:ea typeface="Exo"/>
                <a:cs typeface="Exo"/>
                <a:sym typeface="Exo"/>
              </a:defRPr>
            </a:lvl6pPr>
            <a:lvl7pPr lvl="6" rtl="0">
              <a:spcBef>
                <a:spcPts val="0"/>
              </a:spcBef>
              <a:spcAft>
                <a:spcPts val="0"/>
              </a:spcAft>
              <a:buClr>
                <a:schemeClr val="dk1"/>
              </a:buClr>
              <a:buSzPts val="3000"/>
              <a:buFont typeface="Exo"/>
              <a:buNone/>
              <a:defRPr sz="3000" b="1">
                <a:solidFill>
                  <a:schemeClr val="dk1"/>
                </a:solidFill>
                <a:latin typeface="Exo"/>
                <a:ea typeface="Exo"/>
                <a:cs typeface="Exo"/>
                <a:sym typeface="Exo"/>
              </a:defRPr>
            </a:lvl7pPr>
            <a:lvl8pPr lvl="7" rtl="0">
              <a:spcBef>
                <a:spcPts val="0"/>
              </a:spcBef>
              <a:spcAft>
                <a:spcPts val="0"/>
              </a:spcAft>
              <a:buClr>
                <a:schemeClr val="dk1"/>
              </a:buClr>
              <a:buSzPts val="3000"/>
              <a:buFont typeface="Exo"/>
              <a:buNone/>
              <a:defRPr sz="3000" b="1">
                <a:solidFill>
                  <a:schemeClr val="dk1"/>
                </a:solidFill>
                <a:latin typeface="Exo"/>
                <a:ea typeface="Exo"/>
                <a:cs typeface="Exo"/>
                <a:sym typeface="Exo"/>
              </a:defRPr>
            </a:lvl8pPr>
            <a:lvl9pPr lvl="8" rtl="0">
              <a:spcBef>
                <a:spcPts val="0"/>
              </a:spcBef>
              <a:spcAft>
                <a:spcPts val="0"/>
              </a:spcAft>
              <a:buClr>
                <a:schemeClr val="dk1"/>
              </a:buClr>
              <a:buSzPts val="3000"/>
              <a:buFont typeface="Exo"/>
              <a:buNone/>
              <a:defRPr sz="3000" b="1">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1pPr>
            <a:lvl2pPr marL="914400" lvl="1"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2pPr>
            <a:lvl3pPr marL="1371600" lvl="2"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3pPr>
            <a:lvl4pPr marL="1828800" lvl="3"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4pPr>
            <a:lvl5pPr marL="2286000" lvl="4"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5pPr>
            <a:lvl6pPr marL="2743200" lvl="5"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6pPr>
            <a:lvl7pPr marL="3200400" lvl="6"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7pPr>
            <a:lvl8pPr marL="3657600" lvl="7"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8pPr>
            <a:lvl9pPr marL="4114800" lvl="8" indent="-317500">
              <a:lnSpc>
                <a:spcPct val="115000"/>
              </a:lnSpc>
              <a:spcBef>
                <a:spcPts val="0"/>
              </a:spcBef>
              <a:spcAft>
                <a:spcPts val="0"/>
              </a:spcAft>
              <a:buClr>
                <a:schemeClr val="dk1"/>
              </a:buClr>
              <a:buSzPts val="1400"/>
              <a:buFont typeface="Exo"/>
              <a:buChar char="■"/>
              <a:defRPr>
                <a:solidFill>
                  <a:schemeClr val="dk1"/>
                </a:solidFill>
                <a:latin typeface="Exo"/>
                <a:ea typeface="Exo"/>
                <a:cs typeface="Exo"/>
                <a:sym typeface="Ex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0" r:id="rId7"/>
    <p:sldLayoutId id="2147483665" r:id="rId8"/>
    <p:sldLayoutId id="2147483670" r:id="rId9"/>
    <p:sldLayoutId id="2147483675" r:id="rId10"/>
    <p:sldLayoutId id="2147483676" r:id="rId11"/>
    <p:sldLayoutId id="2147483677" r:id="rId12"/>
    <p:sldLayoutId id="2147483684" r:id="rId13"/>
    <p:sldLayoutId id="2147483686" r:id="rId14"/>
    <p:sldLayoutId id="2147483688" r:id="rId15"/>
    <p:sldLayoutId id="214748368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E2DF">
            <a:alpha val="16069"/>
          </a:srgbClr>
        </a:solidFill>
        <a:effectLst/>
      </p:bgPr>
    </p:bg>
    <p:spTree>
      <p:nvGrpSpPr>
        <p:cNvPr id="1" name="Shape 266"/>
        <p:cNvGrpSpPr/>
        <p:nvPr/>
      </p:nvGrpSpPr>
      <p:grpSpPr>
        <a:xfrm>
          <a:off x="0" y="0"/>
          <a:ext cx="0" cy="0"/>
          <a:chOff x="0" y="0"/>
          <a:chExt cx="0" cy="0"/>
        </a:xfrm>
      </p:grpSpPr>
      <p:sp>
        <p:nvSpPr>
          <p:cNvPr id="267" name="Google Shape;267;p37"/>
          <p:cNvSpPr txBox="1">
            <a:spLocks noGrp="1"/>
          </p:cNvSpPr>
          <p:nvPr>
            <p:ph type="ctrTitle"/>
          </p:nvPr>
        </p:nvSpPr>
        <p:spPr>
          <a:xfrm>
            <a:off x="680041" y="961097"/>
            <a:ext cx="4678800" cy="17910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pPr>
            <a:r>
              <a:rPr lang="en" sz="2400" dirty="0">
                <a:latin typeface="Times New Roman" panose="02020603050405020304" pitchFamily="18" charset="0"/>
                <a:cs typeface="Times New Roman" panose="02020603050405020304" pitchFamily="18" charset="0"/>
              </a:rPr>
              <a:t>Enhancement Of Image Quality Resolution Using</a:t>
            </a:r>
            <a:br>
              <a:rPr lang="en" sz="2400" dirty="0">
                <a:latin typeface="Times New Roman" panose="02020603050405020304" pitchFamily="18" charset="0"/>
                <a:cs typeface="Times New Roman" panose="02020603050405020304" pitchFamily="18" charset="0"/>
              </a:rPr>
            </a:br>
            <a:r>
              <a:rPr lang="en" sz="2400" dirty="0">
                <a:latin typeface="Times New Roman" panose="02020603050405020304" pitchFamily="18" charset="0"/>
                <a:cs typeface="Times New Roman" panose="02020603050405020304" pitchFamily="18" charset="0"/>
              </a:rPr>
              <a:t>(CNN, Deep Learning)</a:t>
            </a:r>
            <a:br>
              <a:rPr lang="en-US" sz="2400" dirty="0">
                <a:latin typeface="Times New Roman" panose="02020603050405020304" pitchFamily="18" charset="0"/>
                <a:cs typeface="Times New Roman" panose="02020603050405020304" pitchFamily="18" charset="0"/>
              </a:rPr>
            </a:br>
            <a:r>
              <a:rPr lang="en-US" sz="2400" dirty="0">
                <a:solidFill>
                  <a:schemeClr val="accent6">
                    <a:lumMod val="50000"/>
                  </a:schemeClr>
                </a:solidFill>
                <a:latin typeface="Times New Roman" panose="02020603050405020304" pitchFamily="18" charset="0"/>
                <a:cs typeface="Times New Roman" panose="02020603050405020304" pitchFamily="18" charset="0"/>
              </a:rPr>
              <a:t>Team - 19</a:t>
            </a:r>
            <a:endParaRPr sz="24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BA58E9-E8AF-1874-BCB1-57AC311A4EBC}"/>
              </a:ext>
            </a:extLst>
          </p:cNvPr>
          <p:cNvPicPr>
            <a:picLocks noChangeAspect="1"/>
          </p:cNvPicPr>
          <p:nvPr/>
        </p:nvPicPr>
        <p:blipFill>
          <a:blip r:embed="rId3"/>
          <a:stretch>
            <a:fillRect/>
          </a:stretch>
        </p:blipFill>
        <p:spPr>
          <a:xfrm>
            <a:off x="5251915" y="664481"/>
            <a:ext cx="3523298" cy="24874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0" name="Table 9">
            <a:extLst>
              <a:ext uri="{FF2B5EF4-FFF2-40B4-BE49-F238E27FC236}">
                <a16:creationId xmlns:a16="http://schemas.microsoft.com/office/drawing/2014/main" id="{4407BAC0-6FE1-14C8-EC49-20E0F2B07707}"/>
              </a:ext>
            </a:extLst>
          </p:cNvPr>
          <p:cNvGraphicFramePr>
            <a:graphicFrameLocks noGrp="1"/>
          </p:cNvGraphicFramePr>
          <p:nvPr>
            <p:extLst>
              <p:ext uri="{D42A27DB-BD31-4B8C-83A1-F6EECF244321}">
                <p14:modId xmlns:p14="http://schemas.microsoft.com/office/powerpoint/2010/main" val="3253630108"/>
              </p:ext>
            </p:extLst>
          </p:nvPr>
        </p:nvGraphicFramePr>
        <p:xfrm>
          <a:off x="513684" y="3418118"/>
          <a:ext cx="5570025" cy="1112520"/>
        </p:xfrm>
        <a:graphic>
          <a:graphicData uri="http://schemas.openxmlformats.org/drawingml/2006/table">
            <a:tbl>
              <a:tblPr firstRow="1" bandRow="1">
                <a:tableStyleId>{5940675A-B579-460E-94D1-54222C63F5DA}</a:tableStyleId>
              </a:tblPr>
              <a:tblGrid>
                <a:gridCol w="2379748">
                  <a:extLst>
                    <a:ext uri="{9D8B030D-6E8A-4147-A177-3AD203B41FA5}">
                      <a16:colId xmlns:a16="http://schemas.microsoft.com/office/drawing/2014/main" val="2605813901"/>
                    </a:ext>
                  </a:extLst>
                </a:gridCol>
                <a:gridCol w="3190277">
                  <a:extLst>
                    <a:ext uri="{9D8B030D-6E8A-4147-A177-3AD203B41FA5}">
                      <a16:colId xmlns:a16="http://schemas.microsoft.com/office/drawing/2014/main" val="4132315925"/>
                    </a:ext>
                  </a:extLst>
                </a:gridCol>
              </a:tblGrid>
              <a:tr h="370840">
                <a:tc>
                  <a:txBody>
                    <a:bodyPr/>
                    <a:lstStyle/>
                    <a:p>
                      <a:pPr algn="ctr"/>
                      <a:r>
                        <a:rPr lang="en-US" dirty="0"/>
                        <a:t> </a:t>
                      </a:r>
                      <a:r>
                        <a:rPr lang="en-US" sz="1400" b="0" u="none" strike="noStrike" cap="none" dirty="0" err="1">
                          <a:solidFill>
                            <a:schemeClr val="dk1"/>
                          </a:solidFill>
                          <a:sym typeface="Arial"/>
                        </a:rPr>
                        <a:t>Nikhitha</a:t>
                      </a:r>
                      <a:r>
                        <a:rPr lang="en-US" sz="1400" b="0" u="none" strike="noStrike" cap="none" dirty="0">
                          <a:solidFill>
                            <a:schemeClr val="dk1"/>
                          </a:solidFill>
                          <a:sym typeface="Arial"/>
                        </a:rPr>
                        <a:t> </a:t>
                      </a:r>
                      <a:r>
                        <a:rPr lang="en-US" sz="1400" b="0" u="none" strike="noStrike" cap="none" dirty="0" err="1">
                          <a:solidFill>
                            <a:schemeClr val="dk1"/>
                          </a:solidFill>
                          <a:sym typeface="Arial"/>
                        </a:rPr>
                        <a:t>Arumilli</a:t>
                      </a:r>
                      <a:endParaRPr lang="en-US" sz="1400" b="0" i="0" u="none" strike="noStrike" cap="none" dirty="0">
                        <a:solidFill>
                          <a:schemeClr val="dk1"/>
                        </a:solidFill>
                        <a:latin typeface="+mn-lt"/>
                        <a:ea typeface="+mn-ea"/>
                        <a:cs typeface="+mn-cs"/>
                        <a:sym typeface="Arial"/>
                      </a:endParaRPr>
                    </a:p>
                  </a:txBody>
                  <a:tcPr/>
                </a:tc>
                <a:tc>
                  <a:txBody>
                    <a:bodyPr/>
                    <a:lstStyle/>
                    <a:p>
                      <a:pPr algn="ctr"/>
                      <a:r>
                        <a:rPr lang="en-US" dirty="0"/>
                        <a:t> </a:t>
                      </a:r>
                      <a:r>
                        <a:rPr lang="en-US" sz="1400" b="0" u="none" strike="noStrike" cap="none" dirty="0">
                          <a:solidFill>
                            <a:schemeClr val="dk1"/>
                          </a:solidFill>
                          <a:sym typeface="Arial"/>
                        </a:rPr>
                        <a:t>1002078974</a:t>
                      </a:r>
                      <a:endParaRPr lang="en-US" sz="1400" b="0" i="0" u="none" strike="noStrike" cap="none" dirty="0">
                        <a:solidFill>
                          <a:schemeClr val="dk1"/>
                        </a:solidFill>
                        <a:latin typeface="+mn-lt"/>
                        <a:ea typeface="+mn-ea"/>
                        <a:cs typeface="+mn-cs"/>
                        <a:sym typeface="Arial"/>
                      </a:endParaRPr>
                    </a:p>
                  </a:txBody>
                  <a:tcPr/>
                </a:tc>
                <a:extLst>
                  <a:ext uri="{0D108BD9-81ED-4DB2-BD59-A6C34878D82A}">
                    <a16:rowId xmlns:a16="http://schemas.microsoft.com/office/drawing/2014/main" val="806538863"/>
                  </a:ext>
                </a:extLst>
              </a:tr>
              <a:tr h="370840">
                <a:tc>
                  <a:txBody>
                    <a:bodyPr/>
                    <a:lstStyle/>
                    <a:p>
                      <a:pPr algn="ctr"/>
                      <a:r>
                        <a:rPr lang="en-US" dirty="0"/>
                        <a:t>Jyothi Bhavani </a:t>
                      </a:r>
                      <a:r>
                        <a:rPr lang="en-US" dirty="0" err="1"/>
                        <a:t>Patibandla</a:t>
                      </a:r>
                      <a:endParaRPr lang="en-US" dirty="0"/>
                    </a:p>
                  </a:txBody>
                  <a:tcPr/>
                </a:tc>
                <a:tc>
                  <a:txBody>
                    <a:bodyPr/>
                    <a:lstStyle/>
                    <a:p>
                      <a:pPr algn="ctr"/>
                      <a:r>
                        <a:rPr lang="en-US" dirty="0"/>
                        <a:t> 1001960841</a:t>
                      </a:r>
                    </a:p>
                  </a:txBody>
                  <a:tcPr/>
                </a:tc>
                <a:extLst>
                  <a:ext uri="{0D108BD9-81ED-4DB2-BD59-A6C34878D82A}">
                    <a16:rowId xmlns:a16="http://schemas.microsoft.com/office/drawing/2014/main" val="128925845"/>
                  </a:ext>
                </a:extLst>
              </a:tr>
              <a:tr h="370840">
                <a:tc>
                  <a:txBody>
                    <a:bodyPr/>
                    <a:lstStyle/>
                    <a:p>
                      <a:pPr algn="ctr"/>
                      <a:r>
                        <a:rPr lang="en-US" dirty="0"/>
                        <a:t> </a:t>
                      </a:r>
                      <a:r>
                        <a:rPr lang="en-US" dirty="0" err="1"/>
                        <a:t>Praneeth</a:t>
                      </a:r>
                      <a:r>
                        <a:rPr lang="en-US" dirty="0"/>
                        <a:t> </a:t>
                      </a:r>
                      <a:r>
                        <a:rPr lang="en-US" dirty="0" err="1"/>
                        <a:t>Bonagiri</a:t>
                      </a:r>
                      <a:endParaRPr lang="en-US" dirty="0"/>
                    </a:p>
                  </a:txBody>
                  <a:tcPr/>
                </a:tc>
                <a:tc>
                  <a:txBody>
                    <a:bodyPr/>
                    <a:lstStyle/>
                    <a:p>
                      <a:pPr algn="ctr"/>
                      <a:r>
                        <a:rPr lang="en-US" dirty="0"/>
                        <a:t> 1002063572</a:t>
                      </a:r>
                    </a:p>
                  </a:txBody>
                  <a:tcPr/>
                </a:tc>
                <a:extLst>
                  <a:ext uri="{0D108BD9-81ED-4DB2-BD59-A6C34878D82A}">
                    <a16:rowId xmlns:a16="http://schemas.microsoft.com/office/drawing/2014/main" val="410673413"/>
                  </a:ext>
                </a:extLst>
              </a:tr>
            </a:tbl>
          </a:graphicData>
        </a:graphic>
      </p:graphicFrame>
      <p:sp>
        <p:nvSpPr>
          <p:cNvPr id="11" name="TextBox 10">
            <a:extLst>
              <a:ext uri="{FF2B5EF4-FFF2-40B4-BE49-F238E27FC236}">
                <a16:creationId xmlns:a16="http://schemas.microsoft.com/office/drawing/2014/main" id="{4CE3B08B-7D66-C1F1-50BE-2A34CBE18CD8}"/>
              </a:ext>
            </a:extLst>
          </p:cNvPr>
          <p:cNvSpPr txBox="1"/>
          <p:nvPr/>
        </p:nvSpPr>
        <p:spPr>
          <a:xfrm>
            <a:off x="1327354" y="2859119"/>
            <a:ext cx="352329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Student Details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41"/>
          <p:cNvSpPr txBox="1">
            <a:spLocks noGrp="1"/>
          </p:cNvSpPr>
          <p:nvPr>
            <p:ph type="subTitle" idx="1"/>
          </p:nvPr>
        </p:nvSpPr>
        <p:spPr>
          <a:xfrm>
            <a:off x="1872161" y="3966962"/>
            <a:ext cx="4147800" cy="386700"/>
          </a:xfrm>
          <a:prstGeom prst="rect">
            <a:avLst/>
          </a:prstGeom>
        </p:spPr>
        <p:txBody>
          <a:bodyPr spcFirstLastPara="1" wrap="square" lIns="91425" tIns="91425" rIns="91425" bIns="91425" anchor="t" anchorCtr="0">
            <a:noAutofit/>
          </a:bodyPr>
          <a:lstStyle/>
          <a:p>
            <a:r>
              <a:rPr lang="en-IN" sz="2800" b="1" dirty="0">
                <a:latin typeface="Times New Roman" panose="02020603050405020304" pitchFamily="18" charset="0"/>
                <a:cs typeface="Times New Roman" panose="02020603050405020304" pitchFamily="18" charset="0"/>
              </a:rPr>
              <a:t>LOSS FUNCTION</a:t>
            </a:r>
          </a:p>
        </p:txBody>
      </p:sp>
      <p:sp>
        <p:nvSpPr>
          <p:cNvPr id="310" name="Google Shape;310;p41"/>
          <p:cNvSpPr/>
          <p:nvPr/>
        </p:nvSpPr>
        <p:spPr>
          <a:xfrm>
            <a:off x="6604375" y="0"/>
            <a:ext cx="2587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7390600" y="1298775"/>
            <a:ext cx="3475200" cy="3403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6701150" y="803650"/>
            <a:ext cx="1809600" cy="17724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6752125" y="3831741"/>
            <a:ext cx="983700" cy="963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3281950" y="226575"/>
            <a:ext cx="996600" cy="9762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7747D6-9C89-9F0F-0D86-80D340CA0093}"/>
              </a:ext>
            </a:extLst>
          </p:cNvPr>
          <p:cNvPicPr>
            <a:picLocks noChangeAspect="1"/>
          </p:cNvPicPr>
          <p:nvPr/>
        </p:nvPicPr>
        <p:blipFill>
          <a:blip r:embed="rId3"/>
          <a:stretch>
            <a:fillRect/>
          </a:stretch>
        </p:blipFill>
        <p:spPr>
          <a:xfrm>
            <a:off x="346349" y="1598312"/>
            <a:ext cx="6035563" cy="2301439"/>
          </a:xfrm>
          <a:prstGeom prst="rect">
            <a:avLst/>
          </a:prstGeom>
        </p:spPr>
      </p:pic>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85"/>
        <p:cNvGrpSpPr/>
        <p:nvPr/>
      </p:nvGrpSpPr>
      <p:grpSpPr>
        <a:xfrm>
          <a:off x="0" y="0"/>
          <a:ext cx="0" cy="0"/>
          <a:chOff x="0" y="0"/>
          <a:chExt cx="0" cy="0"/>
        </a:xfrm>
      </p:grpSpPr>
      <p:sp>
        <p:nvSpPr>
          <p:cNvPr id="1486" name="Google Shape;1486;p39"/>
          <p:cNvSpPr txBox="1">
            <a:spLocks noGrp="1"/>
          </p:cNvSpPr>
          <p:nvPr>
            <p:ph type="title" idx="15"/>
          </p:nvPr>
        </p:nvSpPr>
        <p:spPr>
          <a:xfrm>
            <a:off x="464820" y="847981"/>
            <a:ext cx="7975012" cy="653107"/>
          </a:xfrm>
          <a:prstGeom prst="rect">
            <a:avLst/>
          </a:prstGeom>
          <a:solidFill>
            <a:schemeClr val="bg2">
              <a:lumMod val="75000"/>
            </a:schemeClr>
          </a:solidFill>
          <a:ln>
            <a:noFill/>
          </a:ln>
          <a:effectLst/>
          <a:scene3d>
            <a:camera prst="orthographicFront">
              <a:rot lat="0" lon="0" rev="0"/>
            </a:camera>
            <a:lightRig rig="contrasting" dir="t">
              <a:rot lat="0" lon="0" rev="7800000"/>
            </a:lightRig>
          </a:scene3d>
          <a:sp3d>
            <a:bevelT w="139700" h="139700"/>
          </a:sp3d>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Techniques used to improvise GAN performance</a:t>
            </a:r>
            <a:endParaRPr sz="2400" dirty="0"/>
          </a:p>
        </p:txBody>
      </p:sp>
      <p:sp>
        <p:nvSpPr>
          <p:cNvPr id="1488" name="Google Shape;1488;p39"/>
          <p:cNvSpPr txBox="1">
            <a:spLocks noGrp="1"/>
          </p:cNvSpPr>
          <p:nvPr>
            <p:ph type="title"/>
          </p:nvPr>
        </p:nvSpPr>
        <p:spPr>
          <a:xfrm>
            <a:off x="713400" y="1821888"/>
            <a:ext cx="960300" cy="9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lumMod val="50000"/>
                  </a:schemeClr>
                </a:solidFill>
              </a:rPr>
              <a:t>01</a:t>
            </a:r>
            <a:endParaRPr dirty="0">
              <a:solidFill>
                <a:schemeClr val="bg2">
                  <a:lumMod val="50000"/>
                </a:schemeClr>
              </a:solidFill>
            </a:endParaRPr>
          </a:p>
        </p:txBody>
      </p:sp>
      <p:sp>
        <p:nvSpPr>
          <p:cNvPr id="1489" name="Google Shape;1489;p39"/>
          <p:cNvSpPr txBox="1">
            <a:spLocks noGrp="1"/>
          </p:cNvSpPr>
          <p:nvPr>
            <p:ph type="subTitle" idx="2"/>
          </p:nvPr>
        </p:nvSpPr>
        <p:spPr>
          <a:xfrm>
            <a:off x="1611569" y="2029746"/>
            <a:ext cx="27192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bg2">
                    <a:lumMod val="50000"/>
                  </a:schemeClr>
                </a:solidFill>
              </a:rPr>
              <a:t>Used soft &amp; Noisy labels</a:t>
            </a:r>
            <a:endParaRPr b="1" dirty="0">
              <a:solidFill>
                <a:schemeClr val="bg2">
                  <a:lumMod val="50000"/>
                </a:schemeClr>
              </a:solidFill>
            </a:endParaRPr>
          </a:p>
        </p:txBody>
      </p:sp>
      <p:sp>
        <p:nvSpPr>
          <p:cNvPr id="1490" name="Google Shape;1490;p39"/>
          <p:cNvSpPr txBox="1">
            <a:spLocks noGrp="1"/>
          </p:cNvSpPr>
          <p:nvPr>
            <p:ph type="title" idx="3"/>
          </p:nvPr>
        </p:nvSpPr>
        <p:spPr>
          <a:xfrm>
            <a:off x="4708925" y="1810988"/>
            <a:ext cx="960300" cy="9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lumMod val="50000"/>
                  </a:schemeClr>
                </a:solidFill>
              </a:rPr>
              <a:t>02</a:t>
            </a:r>
            <a:endParaRPr dirty="0">
              <a:solidFill>
                <a:schemeClr val="bg2">
                  <a:lumMod val="50000"/>
                </a:schemeClr>
              </a:solidFill>
            </a:endParaRPr>
          </a:p>
        </p:txBody>
      </p:sp>
      <p:sp>
        <p:nvSpPr>
          <p:cNvPr id="1491" name="Google Shape;1491;p39"/>
          <p:cNvSpPr txBox="1">
            <a:spLocks noGrp="1"/>
          </p:cNvSpPr>
          <p:nvPr>
            <p:ph type="title" idx="4"/>
          </p:nvPr>
        </p:nvSpPr>
        <p:spPr>
          <a:xfrm>
            <a:off x="713400" y="3204402"/>
            <a:ext cx="960300" cy="9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2">
                    <a:lumMod val="50000"/>
                  </a:schemeClr>
                </a:solidFill>
              </a:rPr>
              <a:t>03</a:t>
            </a:r>
            <a:endParaRPr>
              <a:solidFill>
                <a:schemeClr val="bg2">
                  <a:lumMod val="50000"/>
                </a:schemeClr>
              </a:solidFill>
            </a:endParaRPr>
          </a:p>
        </p:txBody>
      </p:sp>
      <p:sp>
        <p:nvSpPr>
          <p:cNvPr id="1492" name="Google Shape;1492;p39"/>
          <p:cNvSpPr txBox="1">
            <a:spLocks noGrp="1"/>
          </p:cNvSpPr>
          <p:nvPr>
            <p:ph type="title" idx="5"/>
          </p:nvPr>
        </p:nvSpPr>
        <p:spPr>
          <a:xfrm>
            <a:off x="4708963" y="3190463"/>
            <a:ext cx="960300" cy="9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bg2">
                    <a:lumMod val="50000"/>
                  </a:schemeClr>
                </a:solidFill>
              </a:rPr>
              <a:t>04</a:t>
            </a:r>
            <a:endParaRPr>
              <a:solidFill>
                <a:schemeClr val="bg2">
                  <a:lumMod val="50000"/>
                </a:schemeClr>
              </a:solidFill>
            </a:endParaRPr>
          </a:p>
        </p:txBody>
      </p:sp>
      <p:sp>
        <p:nvSpPr>
          <p:cNvPr id="1494" name="Google Shape;1494;p39"/>
          <p:cNvSpPr txBox="1">
            <a:spLocks noGrp="1"/>
          </p:cNvSpPr>
          <p:nvPr>
            <p:ph type="subTitle" idx="7"/>
          </p:nvPr>
        </p:nvSpPr>
        <p:spPr>
          <a:xfrm>
            <a:off x="5654556" y="1998809"/>
            <a:ext cx="27192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bg2">
                    <a:lumMod val="50000"/>
                  </a:schemeClr>
                </a:solidFill>
              </a:rPr>
              <a:t>Used the Adam optimizer</a:t>
            </a:r>
            <a:endParaRPr b="1" dirty="0">
              <a:solidFill>
                <a:schemeClr val="bg2">
                  <a:lumMod val="50000"/>
                </a:schemeClr>
              </a:solidFill>
            </a:endParaRPr>
          </a:p>
        </p:txBody>
      </p:sp>
      <p:sp>
        <p:nvSpPr>
          <p:cNvPr id="1496" name="Google Shape;1496;p39"/>
          <p:cNvSpPr txBox="1">
            <a:spLocks noGrp="1"/>
          </p:cNvSpPr>
          <p:nvPr>
            <p:ph type="subTitle" idx="9"/>
          </p:nvPr>
        </p:nvSpPr>
        <p:spPr>
          <a:xfrm>
            <a:off x="1613415" y="3415608"/>
            <a:ext cx="2761438"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bg2">
                    <a:lumMod val="50000"/>
                  </a:schemeClr>
                </a:solidFill>
              </a:rPr>
              <a:t>Trained the discriminator</a:t>
            </a:r>
            <a:endParaRPr b="1" dirty="0">
              <a:solidFill>
                <a:schemeClr val="bg2">
                  <a:lumMod val="50000"/>
                </a:schemeClr>
              </a:solidFill>
            </a:endParaRPr>
          </a:p>
        </p:txBody>
      </p:sp>
      <p:sp>
        <p:nvSpPr>
          <p:cNvPr id="1498" name="Google Shape;1498;p39"/>
          <p:cNvSpPr txBox="1">
            <a:spLocks noGrp="1"/>
          </p:cNvSpPr>
          <p:nvPr>
            <p:ph type="subTitle" idx="14"/>
          </p:nvPr>
        </p:nvSpPr>
        <p:spPr>
          <a:xfrm>
            <a:off x="5667828" y="3364136"/>
            <a:ext cx="27192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bg2">
                    <a:lumMod val="50000"/>
                  </a:schemeClr>
                </a:solidFill>
              </a:rPr>
              <a:t>Avoided sparse gradient &amp; used </a:t>
            </a:r>
            <a:r>
              <a:rPr lang="en-IN" b="1" dirty="0" err="1">
                <a:solidFill>
                  <a:schemeClr val="bg2">
                    <a:lumMod val="50000"/>
                  </a:schemeClr>
                </a:solidFill>
              </a:rPr>
              <a:t>relu</a:t>
            </a:r>
            <a:endParaRPr b="1" dirty="0">
              <a:solidFill>
                <a:schemeClr val="bg2">
                  <a:lumMod val="50000"/>
                </a:schemeClr>
              </a:solidFill>
            </a:endParaRPr>
          </a:p>
        </p:txBody>
      </p:sp>
      <p:pic>
        <p:nvPicPr>
          <p:cNvPr id="9" name="Picture 8">
            <a:extLst>
              <a:ext uri="{FF2B5EF4-FFF2-40B4-BE49-F238E27FC236}">
                <a16:creationId xmlns:a16="http://schemas.microsoft.com/office/drawing/2014/main" id="{950E1BBB-638F-B248-28E5-D8D84202C468}"/>
              </a:ext>
            </a:extLst>
          </p:cNvPr>
          <p:cNvPicPr>
            <a:picLocks noChangeAspect="1"/>
          </p:cNvPicPr>
          <p:nvPr/>
        </p:nvPicPr>
        <p:blipFill>
          <a:blip r:embed="rId3"/>
          <a:stretch>
            <a:fillRect/>
          </a:stretch>
        </p:blipFill>
        <p:spPr>
          <a:xfrm>
            <a:off x="4854285" y="2675819"/>
            <a:ext cx="3615935" cy="274242"/>
          </a:xfrm>
          <a:prstGeom prst="rect">
            <a:avLst/>
          </a:prstGeom>
        </p:spPr>
      </p:pic>
      <p:pic>
        <p:nvPicPr>
          <p:cNvPr id="11" name="Picture 10">
            <a:extLst>
              <a:ext uri="{FF2B5EF4-FFF2-40B4-BE49-F238E27FC236}">
                <a16:creationId xmlns:a16="http://schemas.microsoft.com/office/drawing/2014/main" id="{3ADF18CE-64E6-E64E-8B83-66DB4D3E5A02}"/>
              </a:ext>
            </a:extLst>
          </p:cNvPr>
          <p:cNvPicPr>
            <a:picLocks noChangeAspect="1"/>
          </p:cNvPicPr>
          <p:nvPr/>
        </p:nvPicPr>
        <p:blipFill>
          <a:blip r:embed="rId4"/>
          <a:stretch>
            <a:fillRect/>
          </a:stretch>
        </p:blipFill>
        <p:spPr>
          <a:xfrm>
            <a:off x="4998791" y="4100889"/>
            <a:ext cx="3705735" cy="292909"/>
          </a:xfrm>
          <a:prstGeom prst="rect">
            <a:avLst/>
          </a:prstGeom>
        </p:spPr>
      </p:pic>
      <p:pic>
        <p:nvPicPr>
          <p:cNvPr id="13" name="Picture 12">
            <a:extLst>
              <a:ext uri="{FF2B5EF4-FFF2-40B4-BE49-F238E27FC236}">
                <a16:creationId xmlns:a16="http://schemas.microsoft.com/office/drawing/2014/main" id="{A261FBB4-020E-32DD-2E49-C89CA54EF7CC}"/>
              </a:ext>
            </a:extLst>
          </p:cNvPr>
          <p:cNvPicPr>
            <a:picLocks noChangeAspect="1"/>
          </p:cNvPicPr>
          <p:nvPr/>
        </p:nvPicPr>
        <p:blipFill>
          <a:blip r:embed="rId5"/>
          <a:stretch>
            <a:fillRect/>
          </a:stretch>
        </p:blipFill>
        <p:spPr>
          <a:xfrm>
            <a:off x="612641" y="4052574"/>
            <a:ext cx="4096284" cy="234456"/>
          </a:xfrm>
          <a:prstGeom prst="rect">
            <a:avLst/>
          </a:prstGeom>
        </p:spPr>
      </p:pic>
      <p:pic>
        <p:nvPicPr>
          <p:cNvPr id="15" name="Picture 14">
            <a:extLst>
              <a:ext uri="{FF2B5EF4-FFF2-40B4-BE49-F238E27FC236}">
                <a16:creationId xmlns:a16="http://schemas.microsoft.com/office/drawing/2014/main" id="{BE9B25C3-1E27-672D-FD09-EE317BB57F9C}"/>
              </a:ext>
            </a:extLst>
          </p:cNvPr>
          <p:cNvPicPr>
            <a:picLocks noChangeAspect="1"/>
          </p:cNvPicPr>
          <p:nvPr/>
        </p:nvPicPr>
        <p:blipFill>
          <a:blip r:embed="rId6"/>
          <a:stretch>
            <a:fillRect/>
          </a:stretch>
        </p:blipFill>
        <p:spPr>
          <a:xfrm>
            <a:off x="713100" y="2737894"/>
            <a:ext cx="3555256" cy="108008"/>
          </a:xfrm>
          <a:prstGeom prst="rect">
            <a:avLst/>
          </a:prstGeom>
        </p:spPr>
      </p:pic>
    </p:spTree>
    <p:extLst>
      <p:ext uri="{BB962C8B-B14F-4D97-AF65-F5344CB8AC3E}">
        <p14:creationId xmlns:p14="http://schemas.microsoft.com/office/powerpoint/2010/main" val="147015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Shape 1970"/>
        <p:cNvGrpSpPr/>
        <p:nvPr/>
      </p:nvGrpSpPr>
      <p:grpSpPr>
        <a:xfrm>
          <a:off x="0" y="0"/>
          <a:ext cx="0" cy="0"/>
          <a:chOff x="0" y="0"/>
          <a:chExt cx="0" cy="0"/>
        </a:xfrm>
      </p:grpSpPr>
      <p:grpSp>
        <p:nvGrpSpPr>
          <p:cNvPr id="1972" name="Google Shape;1972;p48"/>
          <p:cNvGrpSpPr/>
          <p:nvPr/>
        </p:nvGrpSpPr>
        <p:grpSpPr>
          <a:xfrm>
            <a:off x="517907" y="353944"/>
            <a:ext cx="804847" cy="882052"/>
            <a:chOff x="6072409" y="4521978"/>
            <a:chExt cx="436705" cy="478622"/>
          </a:xfrm>
          <a:solidFill>
            <a:schemeClr val="bg2">
              <a:lumMod val="75000"/>
            </a:schemeClr>
          </a:solidFill>
        </p:grpSpPr>
        <p:sp>
          <p:nvSpPr>
            <p:cNvPr id="1973" name="Google Shape;1973;p48"/>
            <p:cNvSpPr/>
            <p:nvPr/>
          </p:nvSpPr>
          <p:spPr>
            <a:xfrm rot="5400000">
              <a:off x="6433818" y="4521857"/>
              <a:ext cx="75175" cy="75417"/>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rot="5400000">
              <a:off x="6433707" y="4723580"/>
              <a:ext cx="75397" cy="75417"/>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rot="5400000">
              <a:off x="6433818" y="4925304"/>
              <a:ext cx="75175" cy="75417"/>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rot="5400000">
              <a:off x="6253174" y="4521867"/>
              <a:ext cx="75175" cy="75397"/>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rot="5400000">
              <a:off x="6253063" y="4723591"/>
              <a:ext cx="75397" cy="75397"/>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rot="5400000">
              <a:off x="6253174" y="4925314"/>
              <a:ext cx="75175" cy="75397"/>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rot="5400000">
              <a:off x="6072531" y="4521857"/>
              <a:ext cx="75175" cy="75417"/>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rot="5400000">
              <a:off x="6072419" y="4723580"/>
              <a:ext cx="75397" cy="75417"/>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rot="5400000">
              <a:off x="6072531" y="4925304"/>
              <a:ext cx="75175" cy="75417"/>
            </a:xfrm>
            <a:custGeom>
              <a:avLst/>
              <a:gdLst/>
              <a:ahLst/>
              <a:cxnLst/>
              <a:rect l="l" t="t" r="r" b="b"/>
              <a:pathLst>
                <a:path w="3716" h="3728" extrusionOk="0">
                  <a:moveTo>
                    <a:pt x="1858" y="1"/>
                  </a:moveTo>
                  <a:cubicBezTo>
                    <a:pt x="822" y="1"/>
                    <a:pt x="0" y="834"/>
                    <a:pt x="0" y="1858"/>
                  </a:cubicBezTo>
                  <a:cubicBezTo>
                    <a:pt x="0" y="2894"/>
                    <a:pt x="822" y="3727"/>
                    <a:pt x="1858" y="3727"/>
                  </a:cubicBezTo>
                  <a:cubicBezTo>
                    <a:pt x="2882" y="3727"/>
                    <a:pt x="3715" y="2894"/>
                    <a:pt x="3715" y="1858"/>
                  </a:cubicBezTo>
                  <a:cubicBezTo>
                    <a:pt x="3715" y="834"/>
                    <a:pt x="2882" y="1"/>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12D0E33-C2C3-E7B5-BBDC-9583A67D662E}"/>
              </a:ext>
            </a:extLst>
          </p:cNvPr>
          <p:cNvSpPr txBox="1"/>
          <p:nvPr/>
        </p:nvSpPr>
        <p:spPr>
          <a:xfrm>
            <a:off x="656900" y="1632856"/>
            <a:ext cx="3428871" cy="2893100"/>
          </a:xfrm>
          <a:prstGeom prst="rect">
            <a:avLst/>
          </a:prstGeom>
          <a:noFill/>
        </p:spPr>
        <p:txBody>
          <a:bodyPr wrap="square" rtlCol="0">
            <a:spAutoFit/>
          </a:bodyPr>
          <a:lstStyle/>
          <a:p>
            <a:r>
              <a:rPr lang="en-IN" b="1" dirty="0">
                <a:solidFill>
                  <a:schemeClr val="tx1">
                    <a:lumMod val="50000"/>
                  </a:schemeClr>
                </a:solidFill>
              </a:rPr>
              <a:t>INSTANCE:</a:t>
            </a:r>
          </a:p>
          <a:p>
            <a:endParaRPr lang="en-IN" b="1" dirty="0">
              <a:solidFill>
                <a:schemeClr val="tx1">
                  <a:lumMod val="50000"/>
                </a:schemeClr>
              </a:solidFill>
            </a:endParaRPr>
          </a:p>
          <a:p>
            <a:r>
              <a:rPr lang="en-IN" b="1" dirty="0">
                <a:solidFill>
                  <a:schemeClr val="tx1">
                    <a:lumMod val="50000"/>
                  </a:schemeClr>
                </a:solidFill>
              </a:rPr>
              <a:t>Epoch =  24</a:t>
            </a:r>
          </a:p>
          <a:p>
            <a:endParaRPr lang="en-IN" b="1" dirty="0">
              <a:solidFill>
                <a:schemeClr val="tx1">
                  <a:lumMod val="50000"/>
                </a:schemeClr>
              </a:solidFill>
            </a:endParaRPr>
          </a:p>
          <a:p>
            <a:r>
              <a:rPr lang="en-IN" b="1" dirty="0">
                <a:solidFill>
                  <a:schemeClr val="tx1">
                    <a:lumMod val="50000"/>
                  </a:schemeClr>
                </a:solidFill>
              </a:rPr>
              <a:t>Total No of Epochs used:50</a:t>
            </a:r>
          </a:p>
          <a:p>
            <a:endParaRPr lang="en-IN" b="1" dirty="0">
              <a:solidFill>
                <a:schemeClr val="tx1">
                  <a:lumMod val="50000"/>
                </a:schemeClr>
              </a:solidFill>
            </a:endParaRPr>
          </a:p>
          <a:p>
            <a:r>
              <a:rPr lang="en-IN" b="1" dirty="0">
                <a:solidFill>
                  <a:schemeClr val="tx1">
                    <a:lumMod val="50000"/>
                  </a:schemeClr>
                </a:solidFill>
              </a:rPr>
              <a:t>Batch size =  16</a:t>
            </a:r>
          </a:p>
          <a:p>
            <a:endParaRPr lang="en-IN" b="1" dirty="0">
              <a:solidFill>
                <a:schemeClr val="tx1">
                  <a:lumMod val="50000"/>
                </a:schemeClr>
              </a:solidFill>
            </a:endParaRPr>
          </a:p>
          <a:p>
            <a:r>
              <a:rPr lang="en-IN" b="1" dirty="0">
                <a:solidFill>
                  <a:schemeClr val="tx1">
                    <a:lumMod val="50000"/>
                  </a:schemeClr>
                </a:solidFill>
              </a:rPr>
              <a:t>Image size = 120</a:t>
            </a:r>
          </a:p>
          <a:p>
            <a:endParaRPr lang="en-IN" b="1" dirty="0">
              <a:solidFill>
                <a:schemeClr val="tx1">
                  <a:lumMod val="50000"/>
                </a:schemeClr>
              </a:solidFill>
            </a:endParaRPr>
          </a:p>
          <a:p>
            <a:r>
              <a:rPr lang="en-IN" b="1" dirty="0">
                <a:solidFill>
                  <a:schemeClr val="tx1">
                    <a:lumMod val="50000"/>
                  </a:schemeClr>
                </a:solidFill>
              </a:rPr>
              <a:t>Image= coloured instance </a:t>
            </a:r>
          </a:p>
          <a:p>
            <a:endParaRPr lang="en-IN" b="1" dirty="0">
              <a:solidFill>
                <a:schemeClr val="tx1">
                  <a:lumMod val="50000"/>
                </a:schemeClr>
              </a:solidFill>
            </a:endParaRPr>
          </a:p>
          <a:p>
            <a:endParaRPr lang="en-IN" b="1" dirty="0">
              <a:solidFill>
                <a:schemeClr val="tx1">
                  <a:lumMod val="50000"/>
                </a:schemeClr>
              </a:solidFill>
            </a:endParaRPr>
          </a:p>
        </p:txBody>
      </p:sp>
      <p:pic>
        <p:nvPicPr>
          <p:cNvPr id="5" name="Picture 4">
            <a:extLst>
              <a:ext uri="{FF2B5EF4-FFF2-40B4-BE49-F238E27FC236}">
                <a16:creationId xmlns:a16="http://schemas.microsoft.com/office/drawing/2014/main" id="{65E3DC05-E0F9-DE88-E430-4A61256B38C5}"/>
              </a:ext>
            </a:extLst>
          </p:cNvPr>
          <p:cNvPicPr>
            <a:picLocks noChangeAspect="1"/>
          </p:cNvPicPr>
          <p:nvPr/>
        </p:nvPicPr>
        <p:blipFill>
          <a:blip r:embed="rId3"/>
          <a:stretch>
            <a:fillRect/>
          </a:stretch>
        </p:blipFill>
        <p:spPr>
          <a:xfrm>
            <a:off x="4264090" y="1235996"/>
            <a:ext cx="4657626" cy="3068410"/>
          </a:xfrm>
          <a:prstGeom prst="rect">
            <a:avLst/>
          </a:prstGeom>
        </p:spPr>
      </p:pic>
    </p:spTree>
    <p:extLst>
      <p:ext uri="{BB962C8B-B14F-4D97-AF65-F5344CB8AC3E}">
        <p14:creationId xmlns:p14="http://schemas.microsoft.com/office/powerpoint/2010/main" val="416030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554605" y="1744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OUTPUT</a:t>
            </a:r>
            <a:endParaRPr dirty="0"/>
          </a:p>
        </p:txBody>
      </p:sp>
      <p:pic>
        <p:nvPicPr>
          <p:cNvPr id="2" name="Picture 1">
            <a:extLst>
              <a:ext uri="{FF2B5EF4-FFF2-40B4-BE49-F238E27FC236}">
                <a16:creationId xmlns:a16="http://schemas.microsoft.com/office/drawing/2014/main" id="{ECEC1F1A-C50D-373D-9B85-D7F3DC1FF179}"/>
              </a:ext>
            </a:extLst>
          </p:cNvPr>
          <p:cNvPicPr>
            <a:picLocks noChangeAspect="1"/>
          </p:cNvPicPr>
          <p:nvPr/>
        </p:nvPicPr>
        <p:blipFill>
          <a:blip r:embed="rId3"/>
          <a:stretch>
            <a:fillRect/>
          </a:stretch>
        </p:blipFill>
        <p:spPr>
          <a:xfrm>
            <a:off x="252107" y="871495"/>
            <a:ext cx="8639786" cy="29250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554605" y="17443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Accuracy</a:t>
            </a:r>
            <a:endParaRPr dirty="0"/>
          </a:p>
        </p:txBody>
      </p:sp>
      <p:pic>
        <p:nvPicPr>
          <p:cNvPr id="4" name="Picture 3">
            <a:extLst>
              <a:ext uri="{FF2B5EF4-FFF2-40B4-BE49-F238E27FC236}">
                <a16:creationId xmlns:a16="http://schemas.microsoft.com/office/drawing/2014/main" id="{E8493973-5111-2A8B-E02B-28F82C89C147}"/>
              </a:ext>
            </a:extLst>
          </p:cNvPr>
          <p:cNvPicPr>
            <a:picLocks noChangeAspect="1"/>
          </p:cNvPicPr>
          <p:nvPr/>
        </p:nvPicPr>
        <p:blipFill>
          <a:blip r:embed="rId3"/>
          <a:stretch>
            <a:fillRect/>
          </a:stretch>
        </p:blipFill>
        <p:spPr>
          <a:xfrm>
            <a:off x="1558138" y="897050"/>
            <a:ext cx="4879238" cy="3089113"/>
          </a:xfrm>
          <a:prstGeom prst="rect">
            <a:avLst/>
          </a:prstGeom>
        </p:spPr>
      </p:pic>
      <p:sp>
        <p:nvSpPr>
          <p:cNvPr id="5" name="TextBox 4">
            <a:extLst>
              <a:ext uri="{FF2B5EF4-FFF2-40B4-BE49-F238E27FC236}">
                <a16:creationId xmlns:a16="http://schemas.microsoft.com/office/drawing/2014/main" id="{29FDE82D-5023-E8BD-AE61-74E0DEDF0A3F}"/>
              </a:ext>
            </a:extLst>
          </p:cNvPr>
          <p:cNvSpPr txBox="1"/>
          <p:nvPr/>
        </p:nvSpPr>
        <p:spPr>
          <a:xfrm>
            <a:off x="175565" y="4056362"/>
            <a:ext cx="8851392" cy="954107"/>
          </a:xfrm>
          <a:prstGeom prst="rect">
            <a:avLst/>
          </a:prstGeom>
          <a:noFill/>
        </p:spPr>
        <p:txBody>
          <a:bodyPr wrap="square" rtlCol="0">
            <a:spAutoFit/>
          </a:bodyPr>
          <a:lstStyle/>
          <a:p>
            <a:r>
              <a:rPr lang="en-US" dirty="0"/>
              <a:t>Based on the scores of SSIM we have taken those average scores and set up a threshold for filtering out colorized images that don't meet a certain quality level. While SSIM measures  similarity between the generated and ground truth images, the threshold-based accuracy compares pixel-wise </a:t>
            </a:r>
            <a:r>
              <a:rPr lang="en-US" dirty="0" err="1"/>
              <a:t>differences.finally</a:t>
            </a:r>
            <a:r>
              <a:rPr lang="en-US" dirty="0"/>
              <a:t> we have got an accuracy of 85% for the considerable amount of 50 epochs data.</a:t>
            </a:r>
          </a:p>
        </p:txBody>
      </p:sp>
    </p:spTree>
    <p:extLst>
      <p:ext uri="{BB962C8B-B14F-4D97-AF65-F5344CB8AC3E}">
        <p14:creationId xmlns:p14="http://schemas.microsoft.com/office/powerpoint/2010/main" val="3620393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9"/>
          <p:cNvSpPr txBox="1">
            <a:spLocks noGrp="1"/>
          </p:cNvSpPr>
          <p:nvPr>
            <p:ph type="title"/>
          </p:nvPr>
        </p:nvSpPr>
        <p:spPr>
          <a:xfrm>
            <a:off x="986475" y="1035675"/>
            <a:ext cx="478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Mean Square Error(MSE)</a:t>
            </a:r>
            <a:endParaRPr dirty="0"/>
          </a:p>
        </p:txBody>
      </p:sp>
      <p:sp>
        <p:nvSpPr>
          <p:cNvPr id="432" name="Google Shape;432;p49"/>
          <p:cNvSpPr txBox="1">
            <a:spLocks noGrp="1"/>
          </p:cNvSpPr>
          <p:nvPr>
            <p:ph type="subTitle" idx="1"/>
          </p:nvPr>
        </p:nvSpPr>
        <p:spPr>
          <a:xfrm>
            <a:off x="986474" y="1649900"/>
            <a:ext cx="5254625" cy="7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MSE is calculated by squaring the differences between predicted and actual values, it can grow substantially for large errors.</a:t>
            </a:r>
            <a:endParaRPr dirty="0"/>
          </a:p>
        </p:txBody>
      </p:sp>
      <p:sp>
        <p:nvSpPr>
          <p:cNvPr id="434" name="Google Shape;434;p49"/>
          <p:cNvSpPr/>
          <p:nvPr/>
        </p:nvSpPr>
        <p:spPr>
          <a:xfrm>
            <a:off x="7078800" y="0"/>
            <a:ext cx="2065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9"/>
          <p:cNvGrpSpPr/>
          <p:nvPr/>
        </p:nvGrpSpPr>
        <p:grpSpPr>
          <a:xfrm>
            <a:off x="5982925" y="392050"/>
            <a:ext cx="4882875" cy="4721325"/>
            <a:chOff x="5982925" y="392050"/>
            <a:chExt cx="4882875" cy="4721325"/>
          </a:xfrm>
        </p:grpSpPr>
        <p:sp>
          <p:nvSpPr>
            <p:cNvPr id="436" name="Google Shape;436;p49"/>
            <p:cNvSpPr/>
            <p:nvPr/>
          </p:nvSpPr>
          <p:spPr>
            <a:xfrm>
              <a:off x="7390600" y="1298775"/>
              <a:ext cx="3475200" cy="3403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9"/>
            <p:cNvSpPr/>
            <p:nvPr/>
          </p:nvSpPr>
          <p:spPr>
            <a:xfrm>
              <a:off x="6117025" y="3340975"/>
              <a:ext cx="1809600" cy="17724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9"/>
            <p:cNvSpPr/>
            <p:nvPr/>
          </p:nvSpPr>
          <p:spPr>
            <a:xfrm>
              <a:off x="6410975" y="392050"/>
              <a:ext cx="1557000" cy="15252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9"/>
            <p:cNvSpPr/>
            <p:nvPr/>
          </p:nvSpPr>
          <p:spPr>
            <a:xfrm>
              <a:off x="5982925" y="880741"/>
              <a:ext cx="983700" cy="96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C428C65-E7A2-CC4A-2F27-566623B7B415}"/>
              </a:ext>
            </a:extLst>
          </p:cNvPr>
          <p:cNvPicPr>
            <a:picLocks noChangeAspect="1"/>
          </p:cNvPicPr>
          <p:nvPr/>
        </p:nvPicPr>
        <p:blipFill>
          <a:blip r:embed="rId3"/>
          <a:stretch>
            <a:fillRect/>
          </a:stretch>
        </p:blipFill>
        <p:spPr>
          <a:xfrm>
            <a:off x="1110478" y="3000675"/>
            <a:ext cx="4534293" cy="10211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895421" y="3523548"/>
            <a:ext cx="7761581" cy="1125353"/>
          </a:xfrm>
          <a:prstGeom prst="rect">
            <a:avLst/>
          </a:prstGeom>
        </p:spPr>
        <p:txBody>
          <a:bodyPr spcFirstLastPara="1" wrap="square" lIns="91425" tIns="91425" rIns="91425" bIns="91425" anchor="ctr" anchorCtr="0">
            <a:noAutofit/>
          </a:bodyPr>
          <a:lstStyle/>
          <a:p>
            <a:pPr marL="285750" indent="-285750" algn="l"/>
            <a:r>
              <a:rPr lang="en-US" sz="1800" b="0" dirty="0">
                <a:solidFill>
                  <a:srgbClr val="374151"/>
                </a:solidFill>
                <a:latin typeface="Times New Roman" panose="02020603050405020304" pitchFamily="18" charset="0"/>
                <a:cs typeface="Times New Roman" panose="02020603050405020304" pitchFamily="18" charset="0"/>
              </a:rPr>
              <a:t>The range of the Fréchet Inception Distance (FID) score theoretically lies between 0 and positive infinity</a:t>
            </a:r>
            <a:r>
              <a:rPr lang="en-US" sz="1200" b="0" i="0" dirty="0">
                <a:solidFill>
                  <a:srgbClr val="374151"/>
                </a:solidFill>
                <a:effectLst/>
                <a:latin typeface="Söhne"/>
              </a:rPr>
              <a:t>. </a:t>
            </a:r>
            <a:r>
              <a:rPr lang="en-US" sz="1800" b="0" i="0" dirty="0">
                <a:solidFill>
                  <a:srgbClr val="374151"/>
                </a:solidFill>
                <a:effectLst/>
                <a:latin typeface="Times New Roman" panose="02020603050405020304" pitchFamily="18" charset="0"/>
                <a:cs typeface="Times New Roman" panose="02020603050405020304" pitchFamily="18" charset="0"/>
              </a:rPr>
              <a:t>A lower FID score indicates that the generated images are more similar to the real images, both in terms of quality and diversity.</a:t>
            </a:r>
            <a:endParaRPr sz="1800" dirty="0">
              <a:latin typeface="Times New Roman" panose="02020603050405020304" pitchFamily="18" charset="0"/>
              <a:cs typeface="Times New Roman" panose="02020603050405020304" pitchFamily="18" charset="0"/>
            </a:endParaRPr>
          </a:p>
        </p:txBody>
      </p:sp>
      <p:sp>
        <p:nvSpPr>
          <p:cNvPr id="322" name="Google Shape;322;p42"/>
          <p:cNvSpPr/>
          <p:nvPr/>
        </p:nvSpPr>
        <p:spPr>
          <a:xfrm>
            <a:off x="-503825" y="-530450"/>
            <a:ext cx="1952400" cy="1912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E282DA0-3F58-CD3C-35DB-60A19789689A}"/>
              </a:ext>
            </a:extLst>
          </p:cNvPr>
          <p:cNvPicPr>
            <a:picLocks noChangeAspect="1"/>
          </p:cNvPicPr>
          <p:nvPr/>
        </p:nvPicPr>
        <p:blipFill>
          <a:blip r:embed="rId3"/>
          <a:stretch>
            <a:fillRect/>
          </a:stretch>
        </p:blipFill>
        <p:spPr>
          <a:xfrm>
            <a:off x="928224" y="1382050"/>
            <a:ext cx="7695973" cy="1978575"/>
          </a:xfrm>
          <a:prstGeom prst="rect">
            <a:avLst/>
          </a:prstGeom>
        </p:spPr>
      </p:pic>
      <p:sp>
        <p:nvSpPr>
          <p:cNvPr id="6" name="TextBox 5">
            <a:extLst>
              <a:ext uri="{FF2B5EF4-FFF2-40B4-BE49-F238E27FC236}">
                <a16:creationId xmlns:a16="http://schemas.microsoft.com/office/drawing/2014/main" id="{D413A54A-5CC3-E119-597F-67ACC994B7AF}"/>
              </a:ext>
            </a:extLst>
          </p:cNvPr>
          <p:cNvSpPr txBox="1"/>
          <p:nvPr/>
        </p:nvSpPr>
        <p:spPr>
          <a:xfrm>
            <a:off x="1632857" y="615820"/>
            <a:ext cx="426409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FID SCORE</a:t>
            </a:r>
          </a:p>
        </p:txBody>
      </p:sp>
    </p:spTree>
    <p:extLst>
      <p:ext uri="{BB962C8B-B14F-4D97-AF65-F5344CB8AC3E}">
        <p14:creationId xmlns:p14="http://schemas.microsoft.com/office/powerpoint/2010/main" val="97133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SSIM SCORE</a:t>
            </a:r>
            <a:endParaRPr dirty="0"/>
          </a:p>
        </p:txBody>
      </p:sp>
      <p:sp>
        <p:nvSpPr>
          <p:cNvPr id="340" name="Google Shape;340;p44"/>
          <p:cNvSpPr/>
          <p:nvPr/>
        </p:nvSpPr>
        <p:spPr>
          <a:xfrm>
            <a:off x="7982575" y="3921825"/>
            <a:ext cx="1016400" cy="995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4"/>
          <p:cNvSpPr/>
          <p:nvPr/>
        </p:nvSpPr>
        <p:spPr>
          <a:xfrm>
            <a:off x="6744600" y="539500"/>
            <a:ext cx="1679400" cy="164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BF41880B-BCF6-BE88-6F2D-52ED389FC4C4}"/>
              </a:ext>
            </a:extLst>
          </p:cNvPr>
          <p:cNvPicPr>
            <a:picLocks noChangeAspect="1"/>
          </p:cNvPicPr>
          <p:nvPr/>
        </p:nvPicPr>
        <p:blipFill>
          <a:blip r:embed="rId3"/>
          <a:stretch>
            <a:fillRect/>
          </a:stretch>
        </p:blipFill>
        <p:spPr>
          <a:xfrm>
            <a:off x="1254200" y="1093810"/>
            <a:ext cx="4614755" cy="2406821"/>
          </a:xfrm>
          <a:prstGeom prst="rect">
            <a:avLst/>
          </a:prstGeom>
        </p:spPr>
      </p:pic>
      <p:sp>
        <p:nvSpPr>
          <p:cNvPr id="10" name="TextBox 9">
            <a:extLst>
              <a:ext uri="{FF2B5EF4-FFF2-40B4-BE49-F238E27FC236}">
                <a16:creationId xmlns:a16="http://schemas.microsoft.com/office/drawing/2014/main" id="{5A75E6F1-4E9B-41CB-94AF-CD6F486961BE}"/>
              </a:ext>
            </a:extLst>
          </p:cNvPr>
          <p:cNvSpPr txBox="1"/>
          <p:nvPr/>
        </p:nvSpPr>
        <p:spPr>
          <a:xfrm>
            <a:off x="720000" y="3921825"/>
            <a:ext cx="6520555" cy="523220"/>
          </a:xfrm>
          <a:prstGeom prst="rect">
            <a:avLst/>
          </a:prstGeom>
          <a:noFill/>
        </p:spPr>
        <p:txBody>
          <a:bodyPr wrap="square" rtlCol="0">
            <a:spAutoFit/>
          </a:bodyPr>
          <a:lstStyle/>
          <a:p>
            <a:r>
              <a:rPr lang="en-US" dirty="0"/>
              <a:t>SSIM score of 0.9384 is generally considered to be a good score, as it is close to 1, which indicates that the images are identical.</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txBox="1">
            <a:spLocks noGrp="1"/>
          </p:cNvSpPr>
          <p:nvPr>
            <p:ph type="title"/>
          </p:nvPr>
        </p:nvSpPr>
        <p:spPr>
          <a:xfrm>
            <a:off x="478199" y="36171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Difference in approach between our project and the main projects of our references</a:t>
            </a:r>
            <a:endParaRPr sz="1400" dirty="0"/>
          </a:p>
        </p:txBody>
      </p:sp>
      <p:sp>
        <p:nvSpPr>
          <p:cNvPr id="340" name="Google Shape;340;p44"/>
          <p:cNvSpPr/>
          <p:nvPr/>
        </p:nvSpPr>
        <p:spPr>
          <a:xfrm>
            <a:off x="7982575" y="3921825"/>
            <a:ext cx="1016400" cy="995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4"/>
          <p:cNvSpPr/>
          <p:nvPr/>
        </p:nvSpPr>
        <p:spPr>
          <a:xfrm>
            <a:off x="6744600" y="539500"/>
            <a:ext cx="1679400" cy="1644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5A75E6F1-4E9B-41CB-94AF-CD6F486961BE}"/>
              </a:ext>
            </a:extLst>
          </p:cNvPr>
          <p:cNvSpPr txBox="1"/>
          <p:nvPr/>
        </p:nvSpPr>
        <p:spPr>
          <a:xfrm>
            <a:off x="551750" y="916506"/>
            <a:ext cx="6520555" cy="1169551"/>
          </a:xfrm>
          <a:prstGeom prst="rect">
            <a:avLst/>
          </a:prstGeom>
          <a:noFill/>
        </p:spPr>
        <p:txBody>
          <a:bodyPr wrap="square" rtlCol="0">
            <a:spAutoFit/>
          </a:bodyPr>
          <a:lstStyle/>
          <a:p>
            <a:r>
              <a:rPr lang="en-US" dirty="0"/>
              <a:t>In our </a:t>
            </a:r>
            <a:r>
              <a:rPr lang="en-US" b="1" dirty="0">
                <a:solidFill>
                  <a:schemeClr val="bg2">
                    <a:lumMod val="75000"/>
                  </a:schemeClr>
                </a:solidFill>
              </a:rPr>
              <a:t>reference paper</a:t>
            </a:r>
            <a:r>
              <a:rPr lang="en-US" dirty="0"/>
              <a:t>, they used </a:t>
            </a:r>
            <a:r>
              <a:rPr lang="en-US" b="1" dirty="0">
                <a:solidFill>
                  <a:schemeClr val="bg2">
                    <a:lumMod val="75000"/>
                  </a:schemeClr>
                </a:solidFill>
              </a:rPr>
              <a:t>VGG16</a:t>
            </a:r>
            <a:r>
              <a:rPr lang="en-US" dirty="0"/>
              <a:t> for the colorization of images their approach was to Convert all training images from the RGB color space to the Lab color space. where they Use the L channel as the input to the network and train the network to predict the ab channels and Combine the input L channel with the predicted ab channels. finally, they Convert the Lab image back to RGB</a:t>
            </a:r>
            <a:endParaRPr lang="en-IN" dirty="0"/>
          </a:p>
        </p:txBody>
      </p:sp>
      <p:sp>
        <p:nvSpPr>
          <p:cNvPr id="2" name="TextBox 1">
            <a:extLst>
              <a:ext uri="{FF2B5EF4-FFF2-40B4-BE49-F238E27FC236}">
                <a16:creationId xmlns:a16="http://schemas.microsoft.com/office/drawing/2014/main" id="{4F60E378-ACBC-A4CF-0CF9-BAED14434A29}"/>
              </a:ext>
            </a:extLst>
          </p:cNvPr>
          <p:cNvSpPr txBox="1"/>
          <p:nvPr/>
        </p:nvSpPr>
        <p:spPr>
          <a:xfrm>
            <a:off x="551750" y="2586038"/>
            <a:ext cx="7012167" cy="1600438"/>
          </a:xfrm>
          <a:prstGeom prst="rect">
            <a:avLst/>
          </a:prstGeom>
          <a:noFill/>
        </p:spPr>
        <p:txBody>
          <a:bodyPr wrap="square" rtlCol="0">
            <a:spAutoFit/>
          </a:bodyPr>
          <a:lstStyle/>
          <a:p>
            <a:r>
              <a:rPr lang="en-US" dirty="0"/>
              <a:t>In our </a:t>
            </a:r>
            <a:r>
              <a:rPr lang="en-US" b="1" dirty="0">
                <a:solidFill>
                  <a:schemeClr val="bg2">
                    <a:lumMod val="75000"/>
                  </a:schemeClr>
                </a:solidFill>
              </a:rPr>
              <a:t>Project</a:t>
            </a:r>
            <a:r>
              <a:rPr lang="en-US" dirty="0"/>
              <a:t>, we have implemented </a:t>
            </a:r>
            <a:r>
              <a:rPr lang="en-US" b="1" dirty="0">
                <a:solidFill>
                  <a:schemeClr val="bg2">
                    <a:lumMod val="75000"/>
                  </a:schemeClr>
                </a:solidFill>
              </a:rPr>
              <a:t>GAN</a:t>
            </a:r>
            <a:r>
              <a:rPr lang="en-US" dirty="0"/>
              <a:t> consisting of a generator model and a discriminator model. The generator model takes grayscale images as input and generates colorized images. The discriminator model classifies whether an image is a real (ground truth) or generated (colorized by the generator) image. The generator and discriminator models are trained together, where the generator learns to produce more realistic colorized images, and the discriminator becomes better at distinguishing between real and generated images</a:t>
            </a:r>
          </a:p>
        </p:txBody>
      </p:sp>
    </p:spTree>
    <p:extLst>
      <p:ext uri="{BB962C8B-B14F-4D97-AF65-F5344CB8AC3E}">
        <p14:creationId xmlns:p14="http://schemas.microsoft.com/office/powerpoint/2010/main" val="331353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B13F7-CCA2-7B55-A68B-B3B0BCF69A64}"/>
              </a:ext>
            </a:extLst>
          </p:cNvPr>
          <p:cNvSpPr>
            <a:spLocks noGrp="1"/>
          </p:cNvSpPr>
          <p:nvPr>
            <p:ph type="title"/>
          </p:nvPr>
        </p:nvSpPr>
        <p:spPr>
          <a:xfrm>
            <a:off x="631510" y="850606"/>
            <a:ext cx="7704000" cy="572700"/>
          </a:xfrm>
        </p:spPr>
        <p:txBody>
          <a:bodyPr/>
          <a:lstStyle/>
          <a:p>
            <a:r>
              <a:rPr lang="en-IN" dirty="0"/>
              <a:t>Future Work</a:t>
            </a:r>
          </a:p>
        </p:txBody>
      </p:sp>
      <p:sp>
        <p:nvSpPr>
          <p:cNvPr id="9" name="TextBox 8">
            <a:extLst>
              <a:ext uri="{FF2B5EF4-FFF2-40B4-BE49-F238E27FC236}">
                <a16:creationId xmlns:a16="http://schemas.microsoft.com/office/drawing/2014/main" id="{F82C3B1A-DA4F-04D7-F79C-4BC1828F5F20}"/>
              </a:ext>
            </a:extLst>
          </p:cNvPr>
          <p:cNvSpPr txBox="1"/>
          <p:nvPr/>
        </p:nvSpPr>
        <p:spPr>
          <a:xfrm>
            <a:off x="923730" y="1882361"/>
            <a:ext cx="7296539"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As of now, we Implemented solutions for the colorization of images and their enhancement. similarly, colorization videos can also be done, though it is complex we achieve it by overcoming computational power and better optimization algorithms can be used.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04246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 name="TextBox 6">
            <a:extLst>
              <a:ext uri="{FF2B5EF4-FFF2-40B4-BE49-F238E27FC236}">
                <a16:creationId xmlns:a16="http://schemas.microsoft.com/office/drawing/2014/main" id="{3829B348-B7AA-55A0-81D2-61B79CA3B194}"/>
              </a:ext>
            </a:extLst>
          </p:cNvPr>
          <p:cNvSpPr txBox="1"/>
          <p:nvPr/>
        </p:nvSpPr>
        <p:spPr>
          <a:xfrm>
            <a:off x="943897" y="1452717"/>
            <a:ext cx="3458497" cy="2462213"/>
          </a:xfrm>
          <a:prstGeom prst="rect">
            <a:avLst/>
          </a:prstGeom>
          <a:noFill/>
        </p:spPr>
        <p:txBody>
          <a:bodyPr wrap="square">
            <a:spAutoFit/>
          </a:bodyPr>
          <a:lstStyle/>
          <a:p>
            <a:pPr marL="285750" indent="-285750">
              <a:buFont typeface="Wingdings" panose="05000000000000000000" pitchFamily="2" charset="2"/>
              <a:buChar char="Ø"/>
            </a:pPr>
            <a:r>
              <a:rPr lang="en-US" dirty="0"/>
              <a:t>Problem Statement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Paper and Model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Architecture of the Model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Installations, enabling, importing</a:t>
            </a:r>
          </a:p>
          <a:p>
            <a:pPr marL="285750" indent="-285750">
              <a:buFont typeface="Wingdings" panose="05000000000000000000" pitchFamily="2" charset="2"/>
              <a:buChar char="Ø"/>
            </a:pPr>
            <a:endParaRPr lang="en-US" dirty="0"/>
          </a:p>
          <a:p>
            <a:endParaRPr lang="en-US" dirty="0"/>
          </a:p>
        </p:txBody>
      </p:sp>
      <p:sp>
        <p:nvSpPr>
          <p:cNvPr id="9" name="TextBox 8">
            <a:extLst>
              <a:ext uri="{FF2B5EF4-FFF2-40B4-BE49-F238E27FC236}">
                <a16:creationId xmlns:a16="http://schemas.microsoft.com/office/drawing/2014/main" id="{25666D73-DA55-CF94-BF53-36DE71B3B8F7}"/>
              </a:ext>
            </a:extLst>
          </p:cNvPr>
          <p:cNvSpPr txBox="1"/>
          <p:nvPr/>
        </p:nvSpPr>
        <p:spPr>
          <a:xfrm>
            <a:off x="4402394" y="1448365"/>
            <a:ext cx="5368412" cy="2246769"/>
          </a:xfrm>
          <a:prstGeom prst="rect">
            <a:avLst/>
          </a:prstGeom>
          <a:noFill/>
        </p:spPr>
        <p:txBody>
          <a:bodyPr wrap="square">
            <a:spAutoFit/>
          </a:bodyPr>
          <a:lstStyle/>
          <a:p>
            <a:pPr marL="285750" indent="-285750">
              <a:buFont typeface="Wingdings" panose="05000000000000000000" pitchFamily="2" charset="2"/>
              <a:buChar char="Ø"/>
            </a:pPr>
            <a:r>
              <a:rPr lang="en-US" sz="1400" dirty="0"/>
              <a:t>Implementation - Generator,</a:t>
            </a:r>
            <a:r>
              <a:rPr lang="en-US" dirty="0"/>
              <a:t> Discriminator</a:t>
            </a:r>
            <a:endParaRPr lang="en-US" sz="1400" dirty="0"/>
          </a:p>
          <a:p>
            <a:endParaRPr lang="en-US" sz="1400" dirty="0"/>
          </a:p>
          <a:p>
            <a:pPr marL="285750" indent="-285750">
              <a:buFont typeface="Wingdings" panose="05000000000000000000" pitchFamily="2" charset="2"/>
              <a:buChar char="Ø"/>
            </a:pPr>
            <a:r>
              <a:rPr lang="en-US" dirty="0"/>
              <a:t>Loss function</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dirty="0"/>
              <a:t>Testing Results &amp; Discussion</a:t>
            </a:r>
            <a:endParaRPr lang="en-US" sz="1400" dirty="0"/>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Future work</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Conclusion &amp; References</a:t>
            </a:r>
            <a:endParaRPr lang="en-IN" sz="1400" dirty="0"/>
          </a:p>
          <a:p>
            <a:endParaRPr lang="en-IN" dirty="0"/>
          </a:p>
        </p:txBody>
      </p:sp>
    </p:spTree>
    <p:extLst>
      <p:ext uri="{BB962C8B-B14F-4D97-AF65-F5344CB8AC3E}">
        <p14:creationId xmlns:p14="http://schemas.microsoft.com/office/powerpoint/2010/main" val="287830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B13F7-CCA2-7B55-A68B-B3B0BCF69A64}"/>
              </a:ext>
            </a:extLst>
          </p:cNvPr>
          <p:cNvSpPr>
            <a:spLocks noGrp="1"/>
          </p:cNvSpPr>
          <p:nvPr>
            <p:ph type="title"/>
          </p:nvPr>
        </p:nvSpPr>
        <p:spPr>
          <a:xfrm>
            <a:off x="484026" y="474522"/>
            <a:ext cx="7704000" cy="572700"/>
          </a:xfrm>
        </p:spPr>
        <p:txBody>
          <a:bodyPr/>
          <a:lstStyle/>
          <a:p>
            <a:r>
              <a:rPr lang="en-IN" dirty="0"/>
              <a:t>Challenges</a:t>
            </a:r>
          </a:p>
        </p:txBody>
      </p:sp>
      <p:sp>
        <p:nvSpPr>
          <p:cNvPr id="9" name="TextBox 8">
            <a:extLst>
              <a:ext uri="{FF2B5EF4-FFF2-40B4-BE49-F238E27FC236}">
                <a16:creationId xmlns:a16="http://schemas.microsoft.com/office/drawing/2014/main" id="{F82C3B1A-DA4F-04D7-F79C-4BC1828F5F20}"/>
              </a:ext>
            </a:extLst>
          </p:cNvPr>
          <p:cNvSpPr txBox="1"/>
          <p:nvPr/>
        </p:nvSpPr>
        <p:spPr>
          <a:xfrm>
            <a:off x="1380932" y="1460090"/>
            <a:ext cx="6915036" cy="7971413"/>
          </a:xfrm>
          <a:prstGeom prst="rect">
            <a:avLst/>
          </a:prstGeom>
          <a:noFill/>
        </p:spPr>
        <p:txBody>
          <a:bodyPr wrap="square" rtlCol="0">
            <a:spAutoFit/>
          </a:bodyPr>
          <a:lstStyle>
            <a:defPPr marR="0" lvl="0" algn="l" rtl="0">
              <a:lnSpc>
                <a:spcPct val="100000"/>
              </a:lnSpc>
              <a:spcBef>
                <a:spcPts val="0"/>
              </a:spcBef>
              <a:spcAft>
                <a:spcPts val="0"/>
              </a:spcAft>
            </a:defPPr>
            <a:lvl1pPr marL="285750" indent="-285750">
              <a:buFont typeface="Arial" panose="020B0604020202020204" pitchFamily="34" charset="0"/>
              <a:buChar char="•"/>
              <a:defRPr sz="1600">
                <a:latin typeface="Times New Roman" panose="02020603050405020304" pitchFamily="18" charset="0"/>
                <a:cs typeface="Times New Roman" panose="02020603050405020304" pitchFamily="18" charset="0"/>
              </a:defRPr>
            </a:lvl1pPr>
          </a:lstStyle>
          <a:p>
            <a:r>
              <a:rPr lang="en-IN" dirty="0"/>
              <a:t>Computing Huge dataset.</a:t>
            </a:r>
          </a:p>
          <a:p>
            <a:endParaRPr lang="en-IN" dirty="0"/>
          </a:p>
          <a:p>
            <a:pPr marL="0" indent="0">
              <a:buNone/>
            </a:pPr>
            <a:r>
              <a:rPr lang="en-IN" dirty="0"/>
              <a:t>-  Enabled GPU and CPU to sort this problem and considered only the subset of dataset is considered. </a:t>
            </a:r>
          </a:p>
          <a:p>
            <a:endParaRPr lang="en-IN" dirty="0"/>
          </a:p>
          <a:p>
            <a:r>
              <a:rPr lang="en-US" dirty="0"/>
              <a:t>Very high Training time.</a:t>
            </a:r>
          </a:p>
          <a:p>
            <a:pPr marL="0" indent="0">
              <a:buNone/>
            </a:pPr>
            <a:endParaRPr lang="en-US" dirty="0"/>
          </a:p>
          <a:p>
            <a:pPr marL="0" indent="0">
              <a:buNone/>
            </a:pPr>
            <a:r>
              <a:rPr lang="en-US" dirty="0"/>
              <a:t>-  Considered only 50 Epochs of data.</a:t>
            </a:r>
          </a:p>
          <a:p>
            <a:pPr marL="0" indent="0">
              <a:buNone/>
            </a:pPr>
            <a:endParaRPr lang="en-US" dirty="0"/>
          </a:p>
          <a:p>
            <a:r>
              <a:rPr lang="en-US" dirty="0"/>
              <a:t>Choosing the best optimizer </a:t>
            </a:r>
          </a:p>
          <a:p>
            <a:pPr marL="0" indent="0">
              <a:buNone/>
            </a:pPr>
            <a:endParaRPr lang="en-US" dirty="0"/>
          </a:p>
          <a:p>
            <a:pPr marL="0" indent="0">
              <a:buNone/>
            </a:pPr>
            <a:r>
              <a:rPr lang="en-US" dirty="0"/>
              <a:t>-  we have used Adam optimizer.</a:t>
            </a:r>
          </a:p>
          <a:p>
            <a:endParaRPr lang="en-US" dirty="0"/>
          </a:p>
          <a:p>
            <a:endParaRPr lang="en-US" dirty="0"/>
          </a:p>
          <a:p>
            <a:endParaRPr lang="en-US" dirty="0"/>
          </a:p>
          <a:p>
            <a:pPr>
              <a:buFontTx/>
              <a:buChar char="-"/>
            </a:pPr>
            <a:endParaRPr lang="en-US" dirty="0"/>
          </a:p>
          <a:p>
            <a:pPr>
              <a:buFontTx/>
              <a:buChar char="-"/>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9034925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66821C-3CFB-A0E8-1E15-4A2D7FBF7832}"/>
              </a:ext>
            </a:extLst>
          </p:cNvPr>
          <p:cNvSpPr txBox="1"/>
          <p:nvPr/>
        </p:nvSpPr>
        <p:spPr>
          <a:xfrm>
            <a:off x="1082351" y="223935"/>
            <a:ext cx="538376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10" name="TextBox 9">
            <a:extLst>
              <a:ext uri="{FF2B5EF4-FFF2-40B4-BE49-F238E27FC236}">
                <a16:creationId xmlns:a16="http://schemas.microsoft.com/office/drawing/2014/main" id="{8A428498-2E19-C6CB-2C11-9B7C312BA13B}"/>
              </a:ext>
            </a:extLst>
          </p:cNvPr>
          <p:cNvSpPr txBox="1"/>
          <p:nvPr/>
        </p:nvSpPr>
        <p:spPr>
          <a:xfrm>
            <a:off x="998376" y="1001896"/>
            <a:ext cx="7378708" cy="2970044"/>
          </a:xfrm>
          <a:prstGeom prst="rect">
            <a:avLst/>
          </a:prstGeom>
          <a:noFill/>
        </p:spPr>
        <p:txBody>
          <a:bodyPr wrap="square">
            <a:spAutoFit/>
          </a:bodyPr>
          <a:lstStyle/>
          <a:p>
            <a:r>
              <a:rPr lang="en-US" sz="1100" b="1" dirty="0">
                <a:solidFill>
                  <a:schemeClr val="tx1"/>
                </a:solidFill>
                <a:latin typeface="Times New Roman" panose="02020603050405020304" pitchFamily="18" charset="0"/>
                <a:cs typeface="Times New Roman" panose="02020603050405020304" pitchFamily="18" charset="0"/>
              </a:rPr>
              <a:t>The following papers served as the primary sources for this project:</a:t>
            </a:r>
          </a:p>
          <a:p>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Convolutional Neural Networks for automatic image colorization by </a:t>
            </a:r>
            <a:r>
              <a:rPr lang="en-US" sz="1100" b="1" dirty="0" err="1">
                <a:solidFill>
                  <a:schemeClr val="tx1"/>
                </a:solidFill>
                <a:latin typeface="Times New Roman" panose="02020603050405020304" pitchFamily="18" charset="0"/>
                <a:cs typeface="Times New Roman" panose="02020603050405020304" pitchFamily="18" charset="0"/>
              </a:rPr>
              <a:t>Domonkos</a:t>
            </a:r>
            <a:r>
              <a:rPr lang="en-US" sz="1100" b="1" dirty="0">
                <a:solidFill>
                  <a:schemeClr val="tx1"/>
                </a:solidFill>
                <a:latin typeface="Times New Roman" panose="02020603050405020304" pitchFamily="18" charset="0"/>
                <a:cs typeface="Times New Roman" panose="02020603050405020304" pitchFamily="18" charset="0"/>
              </a:rPr>
              <a:t> Verga and Tamas </a:t>
            </a:r>
            <a:r>
              <a:rPr lang="en-US" sz="1100" b="1" dirty="0" err="1">
                <a:solidFill>
                  <a:schemeClr val="tx1"/>
                </a:solidFill>
                <a:latin typeface="Times New Roman" panose="02020603050405020304" pitchFamily="18" charset="0"/>
                <a:cs typeface="Times New Roman" panose="02020603050405020304" pitchFamily="18" charset="0"/>
              </a:rPr>
              <a:t>Sziranyi</a:t>
            </a:r>
            <a:r>
              <a:rPr lang="en-US" sz="1100" b="1" dirty="0">
                <a:solidFill>
                  <a:schemeClr val="tx1"/>
                </a:solidFill>
                <a:latin typeface="Times New Roman" panose="02020603050405020304" pitchFamily="18" charset="0"/>
                <a:cs typeface="Times New Roman" panose="02020603050405020304" pitchFamily="18" charset="0"/>
              </a:rPr>
              <a:t>.(VGG-16)</a:t>
            </a:r>
          </a:p>
          <a:p>
            <a:r>
              <a:rPr lang="en-US" sz="1100" b="1" u="sng" dirty="0">
                <a:solidFill>
                  <a:schemeClr val="bg2">
                    <a:lumMod val="50000"/>
                  </a:schemeClr>
                </a:solidFill>
                <a:latin typeface="Times New Roman" panose="02020603050405020304" pitchFamily="18" charset="0"/>
                <a:cs typeface="Times New Roman" panose="02020603050405020304" pitchFamily="18" charset="0"/>
              </a:rPr>
              <a:t>https://eprints.sztaki.hu/9292/1/Varga_1_3306455_ny.pdf</a:t>
            </a:r>
          </a:p>
          <a:p>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Automatic Image Colorization using Deep Learning by Abhishek Pandey, Rohit Sahay, </a:t>
            </a:r>
            <a:r>
              <a:rPr lang="en-US" sz="1100" b="1" dirty="0" err="1">
                <a:solidFill>
                  <a:schemeClr val="tx1"/>
                </a:solidFill>
                <a:latin typeface="Times New Roman" panose="02020603050405020304" pitchFamily="18" charset="0"/>
                <a:cs typeface="Times New Roman" panose="02020603050405020304" pitchFamily="18" charset="0"/>
              </a:rPr>
              <a:t>C.Jayavarthini</a:t>
            </a:r>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u="sng" dirty="0">
                <a:solidFill>
                  <a:schemeClr val="bg2">
                    <a:lumMod val="50000"/>
                  </a:schemeClr>
                </a:solidFill>
                <a:latin typeface="Times New Roman" panose="02020603050405020304" pitchFamily="18" charset="0"/>
                <a:cs typeface="Times New Roman" panose="02020603050405020304" pitchFamily="18" charset="0"/>
              </a:rPr>
              <a:t>https://www.researchgate.net/publication/339468315_Grayscale_images_colorization_with_convolutional_neural_networks</a:t>
            </a:r>
          </a:p>
          <a:p>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Automatic Image Colorization with Convolutional Neural Networks and Generative Adversarial Networks.</a:t>
            </a:r>
          </a:p>
          <a:p>
            <a:r>
              <a:rPr lang="en-US" sz="1100" b="1" u="sng" dirty="0">
                <a:solidFill>
                  <a:schemeClr val="bg2">
                    <a:lumMod val="50000"/>
                  </a:schemeClr>
                </a:solidFill>
                <a:latin typeface="Times New Roman" panose="02020603050405020304" pitchFamily="18" charset="0"/>
                <a:cs typeface="Times New Roman" panose="02020603050405020304" pitchFamily="18" charset="0"/>
              </a:rPr>
              <a:t>https://web.eecs.umich.edu/~justincj/teaching/eecs442/projects/WI2021/pdfs/068.pdf</a:t>
            </a:r>
          </a:p>
          <a:p>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RGB to Lab Transformation Using Image Segmentation</a:t>
            </a:r>
          </a:p>
          <a:p>
            <a:r>
              <a:rPr lang="en-US" sz="1100" b="1" u="sng" dirty="0">
                <a:solidFill>
                  <a:schemeClr val="bg2">
                    <a:lumMod val="50000"/>
                  </a:schemeClr>
                </a:solidFill>
                <a:latin typeface="Times New Roman" panose="02020603050405020304" pitchFamily="18" charset="0"/>
                <a:cs typeface="Times New Roman" panose="02020603050405020304" pitchFamily="18" charset="0"/>
              </a:rPr>
              <a:t>https://www.academia.edu/29593488/RGB_to_Lab_Transformation_Using_Image_Segmentation</a:t>
            </a:r>
          </a:p>
          <a:p>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dirty="0">
                <a:solidFill>
                  <a:schemeClr val="tx1"/>
                </a:solidFill>
                <a:latin typeface="Times New Roman" panose="02020603050405020304" pitchFamily="18" charset="0"/>
                <a:cs typeface="Times New Roman" panose="02020603050405020304" pitchFamily="18" charset="0"/>
              </a:rPr>
              <a:t>Fully Automatic Image Colorization Based On Convolutional neural network by </a:t>
            </a:r>
            <a:r>
              <a:rPr lang="en-US" sz="1100" b="1" dirty="0" err="1">
                <a:solidFill>
                  <a:schemeClr val="tx1"/>
                </a:solidFill>
                <a:latin typeface="Times New Roman" panose="02020603050405020304" pitchFamily="18" charset="0"/>
                <a:cs typeface="Times New Roman" panose="02020603050405020304" pitchFamily="18" charset="0"/>
              </a:rPr>
              <a:t>Domonkos</a:t>
            </a:r>
            <a:r>
              <a:rPr lang="en-US" sz="1100" b="1" dirty="0">
                <a:solidFill>
                  <a:schemeClr val="tx1"/>
                </a:solidFill>
                <a:latin typeface="Times New Roman" panose="02020603050405020304" pitchFamily="18" charset="0"/>
                <a:cs typeface="Times New Roman" panose="02020603050405020304" pitchFamily="18" charset="0"/>
              </a:rPr>
              <a:t> </a:t>
            </a:r>
            <a:r>
              <a:rPr lang="en-US" sz="1100" b="1" dirty="0" err="1">
                <a:solidFill>
                  <a:schemeClr val="tx1"/>
                </a:solidFill>
                <a:latin typeface="Times New Roman" panose="02020603050405020304" pitchFamily="18" charset="0"/>
                <a:cs typeface="Times New Roman" panose="02020603050405020304" pitchFamily="18" charset="0"/>
              </a:rPr>
              <a:t>Varga</a:t>
            </a:r>
            <a:r>
              <a:rPr lang="en-US" sz="1100" b="1" dirty="0">
                <a:solidFill>
                  <a:schemeClr val="tx1"/>
                </a:solidFill>
                <a:latin typeface="Times New Roman" panose="02020603050405020304" pitchFamily="18" charset="0"/>
                <a:cs typeface="Times New Roman" panose="02020603050405020304" pitchFamily="18" charset="0"/>
              </a:rPr>
              <a:t>, Tamas </a:t>
            </a:r>
            <a:r>
              <a:rPr lang="en-US" sz="1100" b="1" dirty="0" err="1">
                <a:solidFill>
                  <a:schemeClr val="tx1"/>
                </a:solidFill>
                <a:latin typeface="Times New Roman" panose="02020603050405020304" pitchFamily="18" charset="0"/>
                <a:cs typeface="Times New Roman" panose="02020603050405020304" pitchFamily="18" charset="0"/>
              </a:rPr>
              <a:t>Sziranyi</a:t>
            </a:r>
            <a:endParaRPr lang="en-US" sz="1100" b="1" dirty="0">
              <a:solidFill>
                <a:schemeClr val="tx1"/>
              </a:solidFill>
              <a:latin typeface="Times New Roman" panose="02020603050405020304" pitchFamily="18" charset="0"/>
              <a:cs typeface="Times New Roman" panose="02020603050405020304" pitchFamily="18" charset="0"/>
            </a:endParaRPr>
          </a:p>
          <a:p>
            <a:r>
              <a:rPr lang="en-US" sz="1100" b="1" u="sng" dirty="0">
                <a:solidFill>
                  <a:schemeClr val="bg2">
                    <a:lumMod val="50000"/>
                  </a:schemeClr>
                </a:solidFill>
                <a:latin typeface="Times New Roman" panose="02020603050405020304" pitchFamily="18" charset="0"/>
                <a:cs typeface="Times New Roman" panose="02020603050405020304" pitchFamily="18" charset="0"/>
              </a:rPr>
              <a:t>https://ieeexplore.ieee.org/document/7900208</a:t>
            </a:r>
          </a:p>
        </p:txBody>
      </p:sp>
    </p:spTree>
    <p:extLst>
      <p:ext uri="{BB962C8B-B14F-4D97-AF65-F5344CB8AC3E}">
        <p14:creationId xmlns:p14="http://schemas.microsoft.com/office/powerpoint/2010/main" val="1841275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C4EB335-3B9C-C2ED-59AB-F58CE7020135}"/>
              </a:ext>
            </a:extLst>
          </p:cNvPr>
          <p:cNvSpPr txBox="1"/>
          <p:nvPr/>
        </p:nvSpPr>
        <p:spPr>
          <a:xfrm>
            <a:off x="2565918" y="1828800"/>
            <a:ext cx="3993502" cy="707886"/>
          </a:xfrm>
          <a:prstGeom prst="rect">
            <a:avLst/>
          </a:prstGeom>
          <a:solidFill>
            <a:schemeClr val="bg2">
              <a:lumMod val="75000"/>
            </a:schemeClr>
          </a:solid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THANKYOU!!</a:t>
            </a:r>
            <a:r>
              <a:rPr lang="en-IN" sz="4000" b="1" dirty="0">
                <a:latin typeface="Times New Roman" panose="02020603050405020304" pitchFamily="18" charset="0"/>
                <a:cs typeface="Times New Roman" panose="02020603050405020304" pitchFamily="18" charset="0"/>
                <a:sym typeface="Wingdings" panose="05000000000000000000" pitchFamily="2" charset="2"/>
              </a:rPr>
              <a: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78026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4190851" y="479576"/>
            <a:ext cx="3707700" cy="7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Problem Statement</a:t>
            </a:r>
            <a:endParaRPr dirty="0"/>
          </a:p>
        </p:txBody>
      </p:sp>
      <p:sp>
        <p:nvSpPr>
          <p:cNvPr id="301" name="Google Shape;301;p40"/>
          <p:cNvSpPr txBox="1">
            <a:spLocks noGrp="1"/>
          </p:cNvSpPr>
          <p:nvPr>
            <p:ph type="subTitle" idx="1"/>
          </p:nvPr>
        </p:nvSpPr>
        <p:spPr>
          <a:xfrm>
            <a:off x="4495725" y="1415845"/>
            <a:ext cx="3707700" cy="3130092"/>
          </a:xfrm>
          <a:prstGeom prst="rect">
            <a:avLst/>
          </a:prstGeom>
        </p:spPr>
        <p:txBody>
          <a:bodyPr spcFirstLastPara="1" wrap="square" lIns="91425" tIns="91425" rIns="91425" bIns="91425" anchor="t" anchorCtr="0">
            <a:noAutofit/>
          </a:bodyPr>
          <a:lstStyle/>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 Restoring old black and white photographs to color images have been popular</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in recent days.</a:t>
            </a:r>
          </a:p>
          <a:p>
            <a:pPr marL="0" indent="0">
              <a:buNone/>
            </a:pP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 A fully automatic approach is proposed that is able to produce realistic colorization of an input grayscale image.</a:t>
            </a:r>
          </a:p>
          <a:p>
            <a:pPr marL="0" indent="0">
              <a:buNone/>
            </a:pP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 Image colorization process helps assigning colors to a grayscale image to</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make it more aesthetically appealing and perceptually meaningful.</a:t>
            </a:r>
            <a:br>
              <a:rPr lang="en-US" dirty="0"/>
            </a:b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pic>
        <p:nvPicPr>
          <p:cNvPr id="6" name="Picture 5">
            <a:extLst>
              <a:ext uri="{FF2B5EF4-FFF2-40B4-BE49-F238E27FC236}">
                <a16:creationId xmlns:a16="http://schemas.microsoft.com/office/drawing/2014/main" id="{321CA8CB-A0EB-B565-7B95-3A59F61548A9}"/>
              </a:ext>
            </a:extLst>
          </p:cNvPr>
          <p:cNvPicPr>
            <a:picLocks noChangeAspect="1"/>
          </p:cNvPicPr>
          <p:nvPr/>
        </p:nvPicPr>
        <p:blipFill>
          <a:blip r:embed="rId3"/>
          <a:stretch>
            <a:fillRect/>
          </a:stretch>
        </p:blipFill>
        <p:spPr>
          <a:xfrm>
            <a:off x="561359" y="1696065"/>
            <a:ext cx="3629492" cy="2154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1072702" y="2805091"/>
            <a:ext cx="7761581" cy="1125353"/>
          </a:xfrm>
          <a:prstGeom prst="rect">
            <a:avLst/>
          </a:prstGeom>
        </p:spPr>
        <p:txBody>
          <a:bodyPr spcFirstLastPara="1" wrap="square" lIns="91425" tIns="91425" rIns="91425" bIns="91425" anchor="ctr" anchorCtr="0">
            <a:noAutofit/>
          </a:bodyPr>
          <a:lstStyle/>
          <a:p>
            <a:pPr marL="285750" indent="-285750" algn="l"/>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Subset of the Dataset: We are randomly selecting 100 classes with 100 images per class. So the size reduces to 10,000 images.</a:t>
            </a:r>
            <a:r>
              <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subset of ImageNet helps reduce space and time complexity.</a:t>
            </a:r>
            <a:b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sz="1400" dirty="0"/>
          </a:p>
        </p:txBody>
      </p:sp>
      <p:sp>
        <p:nvSpPr>
          <p:cNvPr id="322" name="Google Shape;322;p42"/>
          <p:cNvSpPr/>
          <p:nvPr/>
        </p:nvSpPr>
        <p:spPr>
          <a:xfrm>
            <a:off x="-503825" y="-530450"/>
            <a:ext cx="1952400" cy="1912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422D8AD-1BEC-2F91-9A91-62D764D4D522}"/>
              </a:ext>
            </a:extLst>
          </p:cNvPr>
          <p:cNvPicPr>
            <a:picLocks noChangeAspect="1"/>
          </p:cNvPicPr>
          <p:nvPr/>
        </p:nvPicPr>
        <p:blipFill>
          <a:blip r:embed="rId3"/>
          <a:stretch>
            <a:fillRect/>
          </a:stretch>
        </p:blipFill>
        <p:spPr>
          <a:xfrm>
            <a:off x="2059858" y="463915"/>
            <a:ext cx="5569974" cy="2010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5874A2FC-35CD-2CA5-398D-8E8E85FFBD31}"/>
              </a:ext>
            </a:extLst>
          </p:cNvPr>
          <p:cNvSpPr txBox="1"/>
          <p:nvPr/>
        </p:nvSpPr>
        <p:spPr>
          <a:xfrm>
            <a:off x="2499852" y="3782961"/>
            <a:ext cx="4431890"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DATASET IS FROM IMAGENET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AA3D63-7747-7A0B-95D3-3B9D9A3F1B4E}"/>
              </a:ext>
            </a:extLst>
          </p:cNvPr>
          <p:cNvSpPr>
            <a:spLocks noGrp="1"/>
          </p:cNvSpPr>
          <p:nvPr>
            <p:ph type="title"/>
          </p:nvPr>
        </p:nvSpPr>
        <p:spPr>
          <a:xfrm>
            <a:off x="808490" y="164806"/>
            <a:ext cx="7704000" cy="572700"/>
          </a:xfrm>
        </p:spPr>
        <p:txBody>
          <a:bodyPr/>
          <a:lstStyle/>
          <a:p>
            <a:r>
              <a:rPr lang="en-IN" dirty="0"/>
              <a:t>REFERENCE PAPER</a:t>
            </a:r>
          </a:p>
        </p:txBody>
      </p:sp>
      <p:sp>
        <p:nvSpPr>
          <p:cNvPr id="7" name="TextBox 6">
            <a:extLst>
              <a:ext uri="{FF2B5EF4-FFF2-40B4-BE49-F238E27FC236}">
                <a16:creationId xmlns:a16="http://schemas.microsoft.com/office/drawing/2014/main" id="{45B7CA9A-E92A-090C-7BA4-521F29EDF469}"/>
              </a:ext>
            </a:extLst>
          </p:cNvPr>
          <p:cNvSpPr txBox="1"/>
          <p:nvPr/>
        </p:nvSpPr>
        <p:spPr>
          <a:xfrm>
            <a:off x="213360" y="737506"/>
            <a:ext cx="8511540" cy="404726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Colorization of Black and White Images Using Deep Learning</a:t>
            </a:r>
            <a:r>
              <a:rPr lang="en-IN" sz="1800" b="1" dirty="0">
                <a:latin typeface="Times New Roman" panose="02020603050405020304" pitchFamily="18" charset="0"/>
                <a:cs typeface="Times New Roman" panose="02020603050405020304" pitchFamily="18" charset="0"/>
              </a:rPr>
              <a:t> by Abhishek Pandey, Rohit Sahay, C. </a:t>
            </a:r>
            <a:r>
              <a:rPr lang="en-IN" sz="1800" b="1" dirty="0" err="1">
                <a:latin typeface="Times New Roman" panose="02020603050405020304" pitchFamily="18" charset="0"/>
                <a:cs typeface="Times New Roman" panose="02020603050405020304" pitchFamily="18" charset="0"/>
              </a:rPr>
              <a:t>Jayavarthini</a:t>
            </a:r>
            <a:r>
              <a:rPr lang="en-IN" sz="1800" b="1"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This paper deals with an automatic approach based on deep neural networks to </a:t>
            </a:r>
            <a:r>
              <a:rPr lang="en-US" sz="1100" dirty="0" err="1">
                <a:latin typeface="Times New Roman" panose="02020603050405020304" pitchFamily="18" charset="0"/>
                <a:cs typeface="Times New Roman" panose="02020603050405020304" pitchFamily="18" charset="0"/>
              </a:rPr>
              <a:t>colour</a:t>
            </a:r>
            <a:r>
              <a:rPr lang="en-US" sz="1100" dirty="0">
                <a:latin typeface="Times New Roman" panose="02020603050405020304" pitchFamily="18" charset="0"/>
                <a:cs typeface="Times New Roman" panose="02020603050405020304" pitchFamily="18" charset="0"/>
              </a:rPr>
              <a:t> the image in  grayscale.</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Method Used: VGG-16 CNN Model with CIE color space.</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They are defining the problem of colorization as a CIE lab color space. It is about a 3-channel color</a:t>
            </a:r>
          </a:p>
          <a:p>
            <a:r>
              <a:rPr lang="en-US" sz="1100" dirty="0">
                <a:latin typeface="Times New Roman" panose="02020603050405020304" pitchFamily="18" charset="0"/>
                <a:cs typeface="Times New Roman" panose="02020603050405020304" pitchFamily="18" charset="0"/>
              </a:rPr>
              <a:t>space that is L (intensity of lightness), a(green - red), b(blue - yellow).</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The entire simplified mechanism can be summarized into four steps :</a:t>
            </a:r>
          </a:p>
          <a:p>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Convert all images in the RGB color space into the CIE lab color space.</a:t>
            </a:r>
          </a:p>
          <a:p>
            <a:pPr marL="17145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Take the channel L as the input of the network by causing it to predict ab channels.</a:t>
            </a:r>
          </a:p>
          <a:p>
            <a:pPr marL="17145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Associate the input channel L with expected ab channels.</a:t>
            </a:r>
          </a:p>
          <a:p>
            <a:pPr marL="17145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Finally convert the lab image to the RGB color space using color space transforms.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Dataset Used: ImageNet and this algorithm works very well on images of scenes of animals and</a:t>
            </a:r>
          </a:p>
          <a:p>
            <a:r>
              <a:rPr lang="en-US" sz="1100" dirty="0">
                <a:latin typeface="Times New Roman" panose="02020603050405020304" pitchFamily="18" charset="0"/>
                <a:cs typeface="Times New Roman" panose="02020603050405020304" pitchFamily="18" charset="0"/>
              </a:rPr>
              <a:t>outdoors.</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10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751"/>
        <p:cNvGrpSpPr/>
        <p:nvPr/>
      </p:nvGrpSpPr>
      <p:grpSpPr>
        <a:xfrm>
          <a:off x="0" y="0"/>
          <a:ext cx="0" cy="0"/>
          <a:chOff x="0" y="0"/>
          <a:chExt cx="0" cy="0"/>
        </a:xfrm>
      </p:grpSpPr>
      <p:sp>
        <p:nvSpPr>
          <p:cNvPr id="1752" name="Google Shape;1752;p45"/>
          <p:cNvSpPr txBox="1">
            <a:spLocks noGrp="1"/>
          </p:cNvSpPr>
          <p:nvPr>
            <p:ph type="subTitle" idx="4294967295"/>
          </p:nvPr>
        </p:nvSpPr>
        <p:spPr>
          <a:xfrm>
            <a:off x="1922250" y="323045"/>
            <a:ext cx="5505450" cy="473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b="1" dirty="0">
                <a:latin typeface="Times New Roman" panose="02020603050405020304" pitchFamily="18" charset="0"/>
                <a:cs typeface="Times New Roman" panose="02020603050405020304" pitchFamily="18" charset="0"/>
              </a:rPr>
              <a:t>Generative Adversarial Networks(GAN)</a:t>
            </a:r>
            <a:endParaRPr sz="2400" b="1" dirty="0">
              <a:latin typeface="Times New Roman" panose="02020603050405020304" pitchFamily="18" charset="0"/>
              <a:cs typeface="Times New Roman" panose="02020603050405020304" pitchFamily="18" charset="0"/>
            </a:endParaRPr>
          </a:p>
        </p:txBody>
      </p:sp>
      <p:sp>
        <p:nvSpPr>
          <p:cNvPr id="1753" name="Google Shape;1753;p45"/>
          <p:cNvSpPr txBox="1">
            <a:spLocks noGrp="1"/>
          </p:cNvSpPr>
          <p:nvPr>
            <p:ph type="subTitle" idx="4294967295"/>
          </p:nvPr>
        </p:nvSpPr>
        <p:spPr>
          <a:xfrm>
            <a:off x="3946525" y="939050"/>
            <a:ext cx="3790950" cy="892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bg2">
                    <a:lumMod val="50000"/>
                  </a:schemeClr>
                </a:solidFill>
                <a:latin typeface="Times New Roman" panose="02020603050405020304" pitchFamily="18" charset="0"/>
                <a:cs typeface="Times New Roman" panose="02020603050405020304" pitchFamily="18" charset="0"/>
              </a:rPr>
              <a:t>GANs are a way to make a generative model by having two neural network compete with each other.</a:t>
            </a:r>
            <a:endParaRPr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754" name="Google Shape;1754;p45"/>
          <p:cNvSpPr txBox="1">
            <a:spLocks noGrp="1"/>
          </p:cNvSpPr>
          <p:nvPr>
            <p:ph type="subTitle" idx="4294967295"/>
          </p:nvPr>
        </p:nvSpPr>
        <p:spPr>
          <a:xfrm>
            <a:off x="5584419" y="2225233"/>
            <a:ext cx="2530475" cy="3206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Generator</a:t>
            </a:r>
            <a:endParaRPr sz="1800" dirty="0">
              <a:latin typeface="Times New Roman" panose="02020603050405020304" pitchFamily="18" charset="0"/>
              <a:cs typeface="Times New Roman" panose="02020603050405020304" pitchFamily="18" charset="0"/>
            </a:endParaRPr>
          </a:p>
        </p:txBody>
      </p:sp>
      <p:sp>
        <p:nvSpPr>
          <p:cNvPr id="1755" name="Google Shape;1755;p45"/>
          <p:cNvSpPr txBox="1">
            <a:spLocks noGrp="1"/>
          </p:cNvSpPr>
          <p:nvPr>
            <p:ph type="subTitle" idx="4294967295"/>
          </p:nvPr>
        </p:nvSpPr>
        <p:spPr>
          <a:xfrm>
            <a:off x="5443131" y="2385549"/>
            <a:ext cx="2813050" cy="9001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bg2">
                    <a:lumMod val="50000"/>
                  </a:schemeClr>
                </a:solidFill>
                <a:latin typeface="Times New Roman" panose="02020603050405020304" pitchFamily="18" charset="0"/>
                <a:cs typeface="Times New Roman" panose="02020603050405020304" pitchFamily="18" charset="0"/>
              </a:rPr>
              <a:t>The generator turns noise into imitation of the data to try to trick discriminator.</a:t>
            </a:r>
            <a:endParaRPr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756" name="Google Shape;1756;p45"/>
          <p:cNvSpPr txBox="1">
            <a:spLocks noGrp="1"/>
          </p:cNvSpPr>
          <p:nvPr>
            <p:ph type="title" idx="4294967295"/>
          </p:nvPr>
        </p:nvSpPr>
        <p:spPr>
          <a:xfrm>
            <a:off x="1210955" y="1918802"/>
            <a:ext cx="2339975" cy="1254125"/>
          </a:xfrm>
          <a:prstGeom prst="rect">
            <a:avLst/>
          </a:prstGeom>
          <a:solidFill>
            <a:schemeClr val="bg2">
              <a:lumMod val="75000"/>
            </a:schemeClr>
          </a:solidFill>
          <a:ln>
            <a:solidFill>
              <a:schemeClr val="tx2">
                <a:lumMod val="7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0" dirty="0">
                <a:latin typeface="Times New Roman" panose="02020603050405020304" pitchFamily="18" charset="0"/>
                <a:cs typeface="Times New Roman" panose="02020603050405020304" pitchFamily="18" charset="0"/>
              </a:rPr>
              <a:t>ARCHITECTURE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OF THE MODEL</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Unet</a:t>
            </a:r>
            <a:r>
              <a:rPr lang="en-IN" sz="1800" b="0" dirty="0">
                <a:latin typeface="Times New Roman" panose="02020603050405020304" pitchFamily="18" charset="0"/>
                <a:cs typeface="Times New Roman" panose="02020603050405020304" pitchFamily="18" charset="0"/>
              </a:rPr>
              <a:t>)</a:t>
            </a:r>
            <a:endParaRPr sz="1800" b="0" dirty="0">
              <a:latin typeface="Times New Roman" panose="02020603050405020304" pitchFamily="18" charset="0"/>
              <a:cs typeface="Times New Roman" panose="02020603050405020304" pitchFamily="18" charset="0"/>
            </a:endParaRPr>
          </a:p>
        </p:txBody>
      </p:sp>
      <p:sp>
        <p:nvSpPr>
          <p:cNvPr id="1757" name="Google Shape;1757;p45"/>
          <p:cNvSpPr txBox="1">
            <a:spLocks noGrp="1"/>
          </p:cNvSpPr>
          <p:nvPr>
            <p:ph type="subTitle" idx="4294967295"/>
          </p:nvPr>
        </p:nvSpPr>
        <p:spPr>
          <a:xfrm>
            <a:off x="5496911" y="3594437"/>
            <a:ext cx="2530475" cy="4032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Discriminator</a:t>
            </a:r>
            <a:endParaRPr sz="1800" dirty="0">
              <a:latin typeface="Times New Roman" panose="02020603050405020304" pitchFamily="18" charset="0"/>
              <a:cs typeface="Times New Roman" panose="02020603050405020304" pitchFamily="18" charset="0"/>
            </a:endParaRPr>
          </a:p>
        </p:txBody>
      </p:sp>
      <p:sp>
        <p:nvSpPr>
          <p:cNvPr id="1758" name="Google Shape;1758;p45"/>
          <p:cNvSpPr txBox="1">
            <a:spLocks noGrp="1"/>
          </p:cNvSpPr>
          <p:nvPr>
            <p:ph type="subTitle" idx="4294967295"/>
          </p:nvPr>
        </p:nvSpPr>
        <p:spPr>
          <a:xfrm>
            <a:off x="5411965" y="3807168"/>
            <a:ext cx="2813050" cy="9985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chemeClr val="bg2">
                    <a:lumMod val="50000"/>
                  </a:schemeClr>
                </a:solidFill>
                <a:latin typeface="Times New Roman" panose="02020603050405020304" pitchFamily="18" charset="0"/>
                <a:cs typeface="Times New Roman" panose="02020603050405020304" pitchFamily="18" charset="0"/>
              </a:rPr>
              <a:t>The Discriminator tries to identify real data from fakes created by the generator.</a:t>
            </a:r>
            <a:endParaRPr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760" name="Google Shape;1760;p45"/>
          <p:cNvSpPr/>
          <p:nvPr/>
        </p:nvSpPr>
        <p:spPr>
          <a:xfrm>
            <a:off x="4674975" y="2278400"/>
            <a:ext cx="592800" cy="592800"/>
          </a:xfrm>
          <a:prstGeom prst="rect">
            <a:avLst/>
          </a:prstGeom>
          <a:solidFill>
            <a:schemeClr val="bg1"/>
          </a:solidFill>
          <a:ln>
            <a:solidFill>
              <a:schemeClr val="tx2">
                <a:lumMod val="75000"/>
              </a:schemeClr>
            </a:solidFill>
          </a:ln>
          <a:effectLst>
            <a:outerShdw dist="152400" dir="2700000" algn="bl" rotWithShape="0">
              <a:srgbClr val="000000">
                <a:alpha val="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61" name="Google Shape;1761;p45"/>
          <p:cNvSpPr/>
          <p:nvPr/>
        </p:nvSpPr>
        <p:spPr>
          <a:xfrm>
            <a:off x="4674975" y="3796050"/>
            <a:ext cx="592800" cy="592800"/>
          </a:xfrm>
          <a:prstGeom prst="rect">
            <a:avLst/>
          </a:prstGeom>
          <a:solidFill>
            <a:schemeClr val="bg1"/>
          </a:solidFill>
          <a:ln>
            <a:solidFill>
              <a:schemeClr val="tx2">
                <a:lumMod val="75000"/>
              </a:schemeClr>
            </a:solidFill>
          </a:ln>
          <a:effectLst>
            <a:outerShdw dist="152400" dir="2700000" algn="bl" rotWithShape="0">
              <a:srgbClr val="000000">
                <a:alpha val="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p:txBody>
      </p:sp>
      <p:grpSp>
        <p:nvGrpSpPr>
          <p:cNvPr id="1762" name="Google Shape;1762;p45"/>
          <p:cNvGrpSpPr/>
          <p:nvPr/>
        </p:nvGrpSpPr>
        <p:grpSpPr>
          <a:xfrm>
            <a:off x="4802738" y="3906725"/>
            <a:ext cx="337275" cy="372400"/>
            <a:chOff x="2012150" y="1340775"/>
            <a:chExt cx="337275" cy="372400"/>
          </a:xfrm>
        </p:grpSpPr>
        <p:sp>
          <p:nvSpPr>
            <p:cNvPr id="1763" name="Google Shape;1763;p45"/>
            <p:cNvSpPr/>
            <p:nvPr/>
          </p:nvSpPr>
          <p:spPr>
            <a:xfrm>
              <a:off x="2071675" y="1526500"/>
              <a:ext cx="14900" cy="14925"/>
            </a:xfrm>
            <a:custGeom>
              <a:avLst/>
              <a:gdLst/>
              <a:ahLst/>
              <a:cxnLst/>
              <a:rect l="l" t="t" r="r" b="b"/>
              <a:pathLst>
                <a:path w="596" h="597" extrusionOk="0">
                  <a:moveTo>
                    <a:pt x="298" y="1"/>
                  </a:moveTo>
                  <a:cubicBezTo>
                    <a:pt x="131" y="1"/>
                    <a:pt x="1" y="132"/>
                    <a:pt x="1" y="298"/>
                  </a:cubicBezTo>
                  <a:cubicBezTo>
                    <a:pt x="1" y="465"/>
                    <a:pt x="131" y="596"/>
                    <a:pt x="298" y="596"/>
                  </a:cubicBezTo>
                  <a:cubicBezTo>
                    <a:pt x="465" y="596"/>
                    <a:pt x="596" y="465"/>
                    <a:pt x="596" y="298"/>
                  </a:cubicBezTo>
                  <a:cubicBezTo>
                    <a:pt x="596" y="132"/>
                    <a:pt x="465" y="1"/>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64" name="Google Shape;1764;p45"/>
            <p:cNvSpPr/>
            <p:nvPr/>
          </p:nvSpPr>
          <p:spPr>
            <a:xfrm>
              <a:off x="2234200" y="1632175"/>
              <a:ext cx="14900" cy="14900"/>
            </a:xfrm>
            <a:custGeom>
              <a:avLst/>
              <a:gdLst/>
              <a:ahLst/>
              <a:cxnLst/>
              <a:rect l="l" t="t" r="r" b="b"/>
              <a:pathLst>
                <a:path w="596" h="596" extrusionOk="0">
                  <a:moveTo>
                    <a:pt x="298" y="1"/>
                  </a:moveTo>
                  <a:cubicBezTo>
                    <a:pt x="143" y="1"/>
                    <a:pt x="0" y="131"/>
                    <a:pt x="0" y="298"/>
                  </a:cubicBezTo>
                  <a:cubicBezTo>
                    <a:pt x="0" y="465"/>
                    <a:pt x="143" y="596"/>
                    <a:pt x="298" y="596"/>
                  </a:cubicBezTo>
                  <a:cubicBezTo>
                    <a:pt x="465" y="596"/>
                    <a:pt x="596" y="465"/>
                    <a:pt x="596" y="298"/>
                  </a:cubicBezTo>
                  <a:cubicBezTo>
                    <a:pt x="596" y="131"/>
                    <a:pt x="465" y="1"/>
                    <a:pt x="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65" name="Google Shape;1765;p45"/>
            <p:cNvSpPr/>
            <p:nvPr/>
          </p:nvSpPr>
          <p:spPr>
            <a:xfrm>
              <a:off x="2066025" y="1493775"/>
              <a:ext cx="40800" cy="22050"/>
            </a:xfrm>
            <a:custGeom>
              <a:avLst/>
              <a:gdLst/>
              <a:ahLst/>
              <a:cxnLst/>
              <a:rect l="l" t="t" r="r" b="b"/>
              <a:pathLst>
                <a:path w="1632" h="882" extrusionOk="0">
                  <a:moveTo>
                    <a:pt x="298" y="0"/>
                  </a:moveTo>
                  <a:cubicBezTo>
                    <a:pt x="143" y="0"/>
                    <a:pt x="0" y="131"/>
                    <a:pt x="0" y="298"/>
                  </a:cubicBezTo>
                  <a:cubicBezTo>
                    <a:pt x="0" y="464"/>
                    <a:pt x="143" y="595"/>
                    <a:pt x="298" y="595"/>
                  </a:cubicBezTo>
                  <a:cubicBezTo>
                    <a:pt x="405" y="595"/>
                    <a:pt x="560" y="655"/>
                    <a:pt x="703" y="715"/>
                  </a:cubicBezTo>
                  <a:cubicBezTo>
                    <a:pt x="881" y="786"/>
                    <a:pt x="1108" y="881"/>
                    <a:pt x="1334" y="881"/>
                  </a:cubicBezTo>
                  <a:cubicBezTo>
                    <a:pt x="1489" y="857"/>
                    <a:pt x="1631" y="738"/>
                    <a:pt x="1631" y="584"/>
                  </a:cubicBezTo>
                  <a:cubicBezTo>
                    <a:pt x="1631" y="417"/>
                    <a:pt x="1489" y="286"/>
                    <a:pt x="1334" y="286"/>
                  </a:cubicBezTo>
                  <a:cubicBezTo>
                    <a:pt x="1227" y="286"/>
                    <a:pt x="1072" y="226"/>
                    <a:pt x="929" y="167"/>
                  </a:cubicBezTo>
                  <a:cubicBezTo>
                    <a:pt x="750" y="83"/>
                    <a:pt x="524" y="0"/>
                    <a:pt x="2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66" name="Google Shape;1766;p45"/>
            <p:cNvSpPr/>
            <p:nvPr/>
          </p:nvSpPr>
          <p:spPr>
            <a:xfrm>
              <a:off x="2012150" y="1340775"/>
              <a:ext cx="337275" cy="372400"/>
            </a:xfrm>
            <a:custGeom>
              <a:avLst/>
              <a:gdLst/>
              <a:ahLst/>
              <a:cxnLst/>
              <a:rect l="l" t="t" r="r" b="b"/>
              <a:pathLst>
                <a:path w="13491" h="14896" extrusionOk="0">
                  <a:moveTo>
                    <a:pt x="9689" y="560"/>
                  </a:moveTo>
                  <a:cubicBezTo>
                    <a:pt x="9835" y="560"/>
                    <a:pt x="9984" y="572"/>
                    <a:pt x="10132" y="596"/>
                  </a:cubicBezTo>
                  <a:lnTo>
                    <a:pt x="10132" y="953"/>
                  </a:lnTo>
                  <a:cubicBezTo>
                    <a:pt x="10132" y="1084"/>
                    <a:pt x="10228" y="1203"/>
                    <a:pt x="10359" y="1239"/>
                  </a:cubicBezTo>
                  <a:cubicBezTo>
                    <a:pt x="10597" y="1298"/>
                    <a:pt x="10823" y="1381"/>
                    <a:pt x="11025" y="1524"/>
                  </a:cubicBezTo>
                  <a:cubicBezTo>
                    <a:pt x="11070" y="1551"/>
                    <a:pt x="11117" y="1563"/>
                    <a:pt x="11164" y="1563"/>
                  </a:cubicBezTo>
                  <a:cubicBezTo>
                    <a:pt x="11244" y="1563"/>
                    <a:pt x="11323" y="1529"/>
                    <a:pt x="11383" y="1477"/>
                  </a:cubicBezTo>
                  <a:lnTo>
                    <a:pt x="11645" y="1227"/>
                  </a:lnTo>
                  <a:cubicBezTo>
                    <a:pt x="11883" y="1393"/>
                    <a:pt x="12085" y="1608"/>
                    <a:pt x="12264" y="1846"/>
                  </a:cubicBezTo>
                  <a:lnTo>
                    <a:pt x="12014" y="2096"/>
                  </a:lnTo>
                  <a:cubicBezTo>
                    <a:pt x="11918" y="2191"/>
                    <a:pt x="11895" y="2334"/>
                    <a:pt x="11966" y="2453"/>
                  </a:cubicBezTo>
                  <a:cubicBezTo>
                    <a:pt x="12085" y="2667"/>
                    <a:pt x="12192" y="2882"/>
                    <a:pt x="12252" y="3120"/>
                  </a:cubicBezTo>
                  <a:cubicBezTo>
                    <a:pt x="12276" y="3263"/>
                    <a:pt x="12395" y="3346"/>
                    <a:pt x="12538" y="3346"/>
                  </a:cubicBezTo>
                  <a:lnTo>
                    <a:pt x="12895" y="3346"/>
                  </a:lnTo>
                  <a:cubicBezTo>
                    <a:pt x="12907" y="3501"/>
                    <a:pt x="12919" y="3644"/>
                    <a:pt x="12919" y="3775"/>
                  </a:cubicBezTo>
                  <a:cubicBezTo>
                    <a:pt x="12919" y="3917"/>
                    <a:pt x="12907" y="4072"/>
                    <a:pt x="12895" y="4215"/>
                  </a:cubicBezTo>
                  <a:lnTo>
                    <a:pt x="12538" y="4215"/>
                  </a:lnTo>
                  <a:cubicBezTo>
                    <a:pt x="12395" y="4215"/>
                    <a:pt x="12276" y="4298"/>
                    <a:pt x="12252" y="4441"/>
                  </a:cubicBezTo>
                  <a:cubicBezTo>
                    <a:pt x="12192" y="4679"/>
                    <a:pt x="12097" y="4894"/>
                    <a:pt x="11966" y="5108"/>
                  </a:cubicBezTo>
                  <a:cubicBezTo>
                    <a:pt x="11895" y="5227"/>
                    <a:pt x="11918" y="5358"/>
                    <a:pt x="12014" y="5465"/>
                  </a:cubicBezTo>
                  <a:lnTo>
                    <a:pt x="12264" y="5715"/>
                  </a:lnTo>
                  <a:cubicBezTo>
                    <a:pt x="12085" y="5953"/>
                    <a:pt x="11883" y="6168"/>
                    <a:pt x="11645" y="6334"/>
                  </a:cubicBezTo>
                  <a:lnTo>
                    <a:pt x="11383" y="6084"/>
                  </a:lnTo>
                  <a:cubicBezTo>
                    <a:pt x="11330" y="6032"/>
                    <a:pt x="11250" y="5998"/>
                    <a:pt x="11168" y="5998"/>
                  </a:cubicBezTo>
                  <a:cubicBezTo>
                    <a:pt x="11119" y="5998"/>
                    <a:pt x="11070" y="6010"/>
                    <a:pt x="11025" y="6037"/>
                  </a:cubicBezTo>
                  <a:cubicBezTo>
                    <a:pt x="10823" y="6168"/>
                    <a:pt x="10597" y="6263"/>
                    <a:pt x="10359" y="6323"/>
                  </a:cubicBezTo>
                  <a:cubicBezTo>
                    <a:pt x="10228" y="6358"/>
                    <a:pt x="10132" y="6477"/>
                    <a:pt x="10132" y="6608"/>
                  </a:cubicBezTo>
                  <a:lnTo>
                    <a:pt x="10132" y="6965"/>
                  </a:lnTo>
                  <a:cubicBezTo>
                    <a:pt x="9996" y="6989"/>
                    <a:pt x="9853" y="7001"/>
                    <a:pt x="9707" y="7001"/>
                  </a:cubicBezTo>
                  <a:cubicBezTo>
                    <a:pt x="9561" y="7001"/>
                    <a:pt x="9412" y="6989"/>
                    <a:pt x="9263" y="6965"/>
                  </a:cubicBezTo>
                  <a:lnTo>
                    <a:pt x="9263" y="6608"/>
                  </a:lnTo>
                  <a:cubicBezTo>
                    <a:pt x="9263" y="6477"/>
                    <a:pt x="9168" y="6358"/>
                    <a:pt x="9037" y="6323"/>
                  </a:cubicBezTo>
                  <a:cubicBezTo>
                    <a:pt x="8799" y="6263"/>
                    <a:pt x="8573" y="6180"/>
                    <a:pt x="8370" y="6037"/>
                  </a:cubicBezTo>
                  <a:cubicBezTo>
                    <a:pt x="8326" y="6010"/>
                    <a:pt x="8279" y="5998"/>
                    <a:pt x="8231" y="5998"/>
                  </a:cubicBezTo>
                  <a:cubicBezTo>
                    <a:pt x="8152" y="5998"/>
                    <a:pt x="8073" y="6032"/>
                    <a:pt x="8013" y="6084"/>
                  </a:cubicBezTo>
                  <a:lnTo>
                    <a:pt x="7751" y="6334"/>
                  </a:lnTo>
                  <a:cubicBezTo>
                    <a:pt x="7513" y="6168"/>
                    <a:pt x="7311" y="5953"/>
                    <a:pt x="7132" y="5715"/>
                  </a:cubicBezTo>
                  <a:lnTo>
                    <a:pt x="7382" y="5465"/>
                  </a:lnTo>
                  <a:cubicBezTo>
                    <a:pt x="7477" y="5370"/>
                    <a:pt x="7501" y="5227"/>
                    <a:pt x="7430" y="5108"/>
                  </a:cubicBezTo>
                  <a:cubicBezTo>
                    <a:pt x="7311" y="4894"/>
                    <a:pt x="7204" y="4679"/>
                    <a:pt x="7144" y="4441"/>
                  </a:cubicBezTo>
                  <a:cubicBezTo>
                    <a:pt x="7108" y="4298"/>
                    <a:pt x="6989" y="4215"/>
                    <a:pt x="6858" y="4215"/>
                  </a:cubicBezTo>
                  <a:lnTo>
                    <a:pt x="6501" y="4215"/>
                  </a:lnTo>
                  <a:cubicBezTo>
                    <a:pt x="6489" y="4060"/>
                    <a:pt x="6477" y="3917"/>
                    <a:pt x="6477" y="3775"/>
                  </a:cubicBezTo>
                  <a:cubicBezTo>
                    <a:pt x="6477" y="3632"/>
                    <a:pt x="6489" y="3477"/>
                    <a:pt x="6501" y="3346"/>
                  </a:cubicBezTo>
                  <a:lnTo>
                    <a:pt x="6858" y="3346"/>
                  </a:lnTo>
                  <a:cubicBezTo>
                    <a:pt x="6989" y="3346"/>
                    <a:pt x="7120" y="3263"/>
                    <a:pt x="7144" y="3120"/>
                  </a:cubicBezTo>
                  <a:cubicBezTo>
                    <a:pt x="7204" y="2882"/>
                    <a:pt x="7287" y="2667"/>
                    <a:pt x="7430" y="2453"/>
                  </a:cubicBezTo>
                  <a:cubicBezTo>
                    <a:pt x="7501" y="2334"/>
                    <a:pt x="7465" y="2203"/>
                    <a:pt x="7382" y="2096"/>
                  </a:cubicBezTo>
                  <a:lnTo>
                    <a:pt x="7132" y="1846"/>
                  </a:lnTo>
                  <a:cubicBezTo>
                    <a:pt x="7311" y="1608"/>
                    <a:pt x="7513" y="1393"/>
                    <a:pt x="7751" y="1227"/>
                  </a:cubicBezTo>
                  <a:lnTo>
                    <a:pt x="8013" y="1477"/>
                  </a:lnTo>
                  <a:cubicBezTo>
                    <a:pt x="8066" y="1529"/>
                    <a:pt x="8146" y="1563"/>
                    <a:pt x="8228" y="1563"/>
                  </a:cubicBezTo>
                  <a:cubicBezTo>
                    <a:pt x="8277" y="1563"/>
                    <a:pt x="8326" y="1551"/>
                    <a:pt x="8370" y="1524"/>
                  </a:cubicBezTo>
                  <a:cubicBezTo>
                    <a:pt x="8573" y="1393"/>
                    <a:pt x="8811" y="1298"/>
                    <a:pt x="9037" y="1239"/>
                  </a:cubicBezTo>
                  <a:cubicBezTo>
                    <a:pt x="9168" y="1203"/>
                    <a:pt x="9263" y="1084"/>
                    <a:pt x="9263" y="953"/>
                  </a:cubicBezTo>
                  <a:lnTo>
                    <a:pt x="9263" y="596"/>
                  </a:lnTo>
                  <a:cubicBezTo>
                    <a:pt x="9400" y="572"/>
                    <a:pt x="9543" y="560"/>
                    <a:pt x="9689" y="560"/>
                  </a:cubicBezTo>
                  <a:close/>
                  <a:moveTo>
                    <a:pt x="9699" y="0"/>
                  </a:moveTo>
                  <a:cubicBezTo>
                    <a:pt x="9436" y="0"/>
                    <a:pt x="9174" y="24"/>
                    <a:pt x="8918" y="72"/>
                  </a:cubicBezTo>
                  <a:cubicBezTo>
                    <a:pt x="8775" y="107"/>
                    <a:pt x="8680" y="227"/>
                    <a:pt x="8680" y="358"/>
                  </a:cubicBezTo>
                  <a:lnTo>
                    <a:pt x="8680" y="750"/>
                  </a:lnTo>
                  <a:cubicBezTo>
                    <a:pt x="8537" y="786"/>
                    <a:pt x="8394" y="846"/>
                    <a:pt x="8275" y="905"/>
                  </a:cubicBezTo>
                  <a:lnTo>
                    <a:pt x="8001" y="643"/>
                  </a:lnTo>
                  <a:cubicBezTo>
                    <a:pt x="7946" y="581"/>
                    <a:pt x="7870" y="551"/>
                    <a:pt x="7793" y="551"/>
                  </a:cubicBezTo>
                  <a:cubicBezTo>
                    <a:pt x="7737" y="551"/>
                    <a:pt x="7682" y="566"/>
                    <a:pt x="7632" y="596"/>
                  </a:cubicBezTo>
                  <a:cubicBezTo>
                    <a:pt x="7192" y="881"/>
                    <a:pt x="6799" y="1262"/>
                    <a:pt x="6513" y="1715"/>
                  </a:cubicBezTo>
                  <a:cubicBezTo>
                    <a:pt x="6442" y="1834"/>
                    <a:pt x="6453" y="1977"/>
                    <a:pt x="6561" y="2084"/>
                  </a:cubicBezTo>
                  <a:lnTo>
                    <a:pt x="6596" y="2120"/>
                  </a:lnTo>
                  <a:cubicBezTo>
                    <a:pt x="6442" y="2096"/>
                    <a:pt x="6299" y="2096"/>
                    <a:pt x="6144" y="2096"/>
                  </a:cubicBezTo>
                  <a:cubicBezTo>
                    <a:pt x="4810" y="2096"/>
                    <a:pt x="3560" y="2620"/>
                    <a:pt x="2608" y="3560"/>
                  </a:cubicBezTo>
                  <a:cubicBezTo>
                    <a:pt x="1655" y="4501"/>
                    <a:pt x="1131" y="5751"/>
                    <a:pt x="1131" y="7061"/>
                  </a:cubicBezTo>
                  <a:cubicBezTo>
                    <a:pt x="1131" y="7358"/>
                    <a:pt x="858" y="7918"/>
                    <a:pt x="417" y="8549"/>
                  </a:cubicBezTo>
                  <a:cubicBezTo>
                    <a:pt x="0" y="9121"/>
                    <a:pt x="60" y="9537"/>
                    <a:pt x="179" y="9775"/>
                  </a:cubicBezTo>
                  <a:cubicBezTo>
                    <a:pt x="310" y="10037"/>
                    <a:pt x="643" y="10335"/>
                    <a:pt x="1429" y="10394"/>
                  </a:cubicBezTo>
                  <a:lnTo>
                    <a:pt x="1429" y="11668"/>
                  </a:lnTo>
                  <a:cubicBezTo>
                    <a:pt x="1429" y="12538"/>
                    <a:pt x="2143" y="13228"/>
                    <a:pt x="3001" y="13228"/>
                  </a:cubicBezTo>
                  <a:cubicBezTo>
                    <a:pt x="3763" y="13228"/>
                    <a:pt x="4179" y="13264"/>
                    <a:pt x="4358" y="13407"/>
                  </a:cubicBezTo>
                  <a:cubicBezTo>
                    <a:pt x="4537" y="13562"/>
                    <a:pt x="4584" y="13943"/>
                    <a:pt x="4632" y="14633"/>
                  </a:cubicBezTo>
                  <a:cubicBezTo>
                    <a:pt x="4644" y="14776"/>
                    <a:pt x="4763" y="14895"/>
                    <a:pt x="4929" y="14895"/>
                  </a:cubicBezTo>
                  <a:lnTo>
                    <a:pt x="9109" y="14895"/>
                  </a:lnTo>
                  <a:cubicBezTo>
                    <a:pt x="9180" y="14895"/>
                    <a:pt x="9275" y="14871"/>
                    <a:pt x="9323" y="14812"/>
                  </a:cubicBezTo>
                  <a:cubicBezTo>
                    <a:pt x="9370" y="14752"/>
                    <a:pt x="9406" y="14681"/>
                    <a:pt x="9394" y="14585"/>
                  </a:cubicBezTo>
                  <a:cubicBezTo>
                    <a:pt x="9359" y="14026"/>
                    <a:pt x="9335" y="13609"/>
                    <a:pt x="9347" y="13252"/>
                  </a:cubicBezTo>
                  <a:cubicBezTo>
                    <a:pt x="9347" y="13085"/>
                    <a:pt x="9216" y="12954"/>
                    <a:pt x="9061" y="12954"/>
                  </a:cubicBezTo>
                  <a:cubicBezTo>
                    <a:pt x="8906" y="12954"/>
                    <a:pt x="8787" y="13085"/>
                    <a:pt x="8763" y="13228"/>
                  </a:cubicBezTo>
                  <a:cubicBezTo>
                    <a:pt x="8763" y="13550"/>
                    <a:pt x="8787" y="13883"/>
                    <a:pt x="8799" y="14300"/>
                  </a:cubicBezTo>
                  <a:lnTo>
                    <a:pt x="5191" y="14300"/>
                  </a:lnTo>
                  <a:cubicBezTo>
                    <a:pt x="5156" y="13669"/>
                    <a:pt x="5060" y="13216"/>
                    <a:pt x="4739" y="12954"/>
                  </a:cubicBezTo>
                  <a:cubicBezTo>
                    <a:pt x="4382" y="12657"/>
                    <a:pt x="3846" y="12621"/>
                    <a:pt x="2989" y="12621"/>
                  </a:cubicBezTo>
                  <a:cubicBezTo>
                    <a:pt x="2441" y="12621"/>
                    <a:pt x="2001" y="12180"/>
                    <a:pt x="2001" y="11645"/>
                  </a:cubicBezTo>
                  <a:lnTo>
                    <a:pt x="2001" y="11252"/>
                  </a:lnTo>
                  <a:lnTo>
                    <a:pt x="2870" y="11252"/>
                  </a:lnTo>
                  <a:cubicBezTo>
                    <a:pt x="3036" y="11252"/>
                    <a:pt x="3167" y="11121"/>
                    <a:pt x="3167" y="10954"/>
                  </a:cubicBezTo>
                  <a:cubicBezTo>
                    <a:pt x="3167" y="10787"/>
                    <a:pt x="3036" y="10656"/>
                    <a:pt x="2870" y="10656"/>
                  </a:cubicBezTo>
                  <a:lnTo>
                    <a:pt x="2001" y="10656"/>
                  </a:lnTo>
                  <a:lnTo>
                    <a:pt x="2001" y="10073"/>
                  </a:lnTo>
                  <a:cubicBezTo>
                    <a:pt x="2001" y="9918"/>
                    <a:pt x="1858" y="9775"/>
                    <a:pt x="1703" y="9775"/>
                  </a:cubicBezTo>
                  <a:cubicBezTo>
                    <a:pt x="1167" y="9775"/>
                    <a:pt x="774" y="9656"/>
                    <a:pt x="667" y="9466"/>
                  </a:cubicBezTo>
                  <a:cubicBezTo>
                    <a:pt x="596" y="9335"/>
                    <a:pt x="667" y="9097"/>
                    <a:pt x="869" y="8823"/>
                  </a:cubicBezTo>
                  <a:cubicBezTo>
                    <a:pt x="1239" y="8311"/>
                    <a:pt x="1703" y="7561"/>
                    <a:pt x="1703" y="7001"/>
                  </a:cubicBezTo>
                  <a:cubicBezTo>
                    <a:pt x="1703" y="4584"/>
                    <a:pt x="3679" y="2620"/>
                    <a:pt x="6132" y="2620"/>
                  </a:cubicBezTo>
                  <a:cubicBezTo>
                    <a:pt x="6311" y="2620"/>
                    <a:pt x="6489" y="2632"/>
                    <a:pt x="6668" y="2655"/>
                  </a:cubicBezTo>
                  <a:cubicBezTo>
                    <a:pt x="6668" y="2667"/>
                    <a:pt x="6656" y="2679"/>
                    <a:pt x="6656" y="2715"/>
                  </a:cubicBezTo>
                  <a:lnTo>
                    <a:pt x="6263" y="2715"/>
                  </a:lnTo>
                  <a:cubicBezTo>
                    <a:pt x="6132" y="2715"/>
                    <a:pt x="6013" y="2798"/>
                    <a:pt x="5989" y="2953"/>
                  </a:cubicBezTo>
                  <a:cubicBezTo>
                    <a:pt x="5930" y="3203"/>
                    <a:pt x="5894" y="3465"/>
                    <a:pt x="5894" y="3739"/>
                  </a:cubicBezTo>
                  <a:cubicBezTo>
                    <a:pt x="5894" y="4001"/>
                    <a:pt x="5930" y="4275"/>
                    <a:pt x="5989" y="4525"/>
                  </a:cubicBezTo>
                  <a:cubicBezTo>
                    <a:pt x="6013" y="4656"/>
                    <a:pt x="6132" y="4763"/>
                    <a:pt x="6263" y="4763"/>
                  </a:cubicBezTo>
                  <a:lnTo>
                    <a:pt x="6656" y="4763"/>
                  </a:lnTo>
                  <a:cubicBezTo>
                    <a:pt x="6703" y="4894"/>
                    <a:pt x="6763" y="5049"/>
                    <a:pt x="6823" y="5168"/>
                  </a:cubicBezTo>
                  <a:lnTo>
                    <a:pt x="6549" y="5430"/>
                  </a:lnTo>
                  <a:cubicBezTo>
                    <a:pt x="6442" y="5537"/>
                    <a:pt x="6430" y="5692"/>
                    <a:pt x="6501" y="5811"/>
                  </a:cubicBezTo>
                  <a:cubicBezTo>
                    <a:pt x="6787" y="6251"/>
                    <a:pt x="7180" y="6644"/>
                    <a:pt x="7620" y="6918"/>
                  </a:cubicBezTo>
                  <a:cubicBezTo>
                    <a:pt x="7670" y="6953"/>
                    <a:pt x="7726" y="6969"/>
                    <a:pt x="7781" y="6969"/>
                  </a:cubicBezTo>
                  <a:cubicBezTo>
                    <a:pt x="7858" y="6969"/>
                    <a:pt x="7934" y="6938"/>
                    <a:pt x="7989" y="6882"/>
                  </a:cubicBezTo>
                  <a:lnTo>
                    <a:pt x="8263" y="6608"/>
                  </a:lnTo>
                  <a:cubicBezTo>
                    <a:pt x="8394" y="6668"/>
                    <a:pt x="8525" y="6727"/>
                    <a:pt x="8668" y="6775"/>
                  </a:cubicBezTo>
                  <a:lnTo>
                    <a:pt x="8668" y="7156"/>
                  </a:lnTo>
                  <a:cubicBezTo>
                    <a:pt x="8668" y="7299"/>
                    <a:pt x="8751" y="7406"/>
                    <a:pt x="8906" y="7442"/>
                  </a:cubicBezTo>
                  <a:cubicBezTo>
                    <a:pt x="9156" y="7501"/>
                    <a:pt x="9418" y="7525"/>
                    <a:pt x="9692" y="7525"/>
                  </a:cubicBezTo>
                  <a:cubicBezTo>
                    <a:pt x="9954" y="7525"/>
                    <a:pt x="10228" y="7501"/>
                    <a:pt x="10478" y="7442"/>
                  </a:cubicBezTo>
                  <a:cubicBezTo>
                    <a:pt x="10513" y="7442"/>
                    <a:pt x="10525" y="7430"/>
                    <a:pt x="10537" y="7430"/>
                  </a:cubicBezTo>
                  <a:cubicBezTo>
                    <a:pt x="10478" y="8085"/>
                    <a:pt x="10252" y="8716"/>
                    <a:pt x="9918" y="9287"/>
                  </a:cubicBezTo>
                  <a:cubicBezTo>
                    <a:pt x="9644" y="9740"/>
                    <a:pt x="9418" y="10133"/>
                    <a:pt x="9263" y="10537"/>
                  </a:cubicBezTo>
                  <a:cubicBezTo>
                    <a:pt x="9204" y="10692"/>
                    <a:pt x="9275" y="10847"/>
                    <a:pt x="9418" y="10930"/>
                  </a:cubicBezTo>
                  <a:cubicBezTo>
                    <a:pt x="9454" y="10942"/>
                    <a:pt x="9501" y="10954"/>
                    <a:pt x="9537" y="10954"/>
                  </a:cubicBezTo>
                  <a:cubicBezTo>
                    <a:pt x="9656" y="10954"/>
                    <a:pt x="9763" y="10883"/>
                    <a:pt x="9811" y="10775"/>
                  </a:cubicBezTo>
                  <a:cubicBezTo>
                    <a:pt x="9954" y="10406"/>
                    <a:pt x="10168" y="10013"/>
                    <a:pt x="10418" y="9609"/>
                  </a:cubicBezTo>
                  <a:cubicBezTo>
                    <a:pt x="10894" y="8847"/>
                    <a:pt x="11145" y="7954"/>
                    <a:pt x="11145" y="7037"/>
                  </a:cubicBezTo>
                  <a:cubicBezTo>
                    <a:pt x="11145" y="6906"/>
                    <a:pt x="11145" y="6787"/>
                    <a:pt x="11133" y="6656"/>
                  </a:cubicBezTo>
                  <a:lnTo>
                    <a:pt x="11133" y="6656"/>
                  </a:lnTo>
                  <a:lnTo>
                    <a:pt x="11383" y="6906"/>
                  </a:lnTo>
                  <a:cubicBezTo>
                    <a:pt x="11445" y="6969"/>
                    <a:pt x="11524" y="6999"/>
                    <a:pt x="11602" y="6999"/>
                  </a:cubicBezTo>
                  <a:cubicBezTo>
                    <a:pt x="11658" y="6999"/>
                    <a:pt x="11714" y="6983"/>
                    <a:pt x="11764" y="6954"/>
                  </a:cubicBezTo>
                  <a:cubicBezTo>
                    <a:pt x="12204" y="6668"/>
                    <a:pt x="12597" y="6275"/>
                    <a:pt x="12871" y="5834"/>
                  </a:cubicBezTo>
                  <a:cubicBezTo>
                    <a:pt x="12954" y="5715"/>
                    <a:pt x="12930" y="5561"/>
                    <a:pt x="12835" y="5465"/>
                  </a:cubicBezTo>
                  <a:lnTo>
                    <a:pt x="12561" y="5191"/>
                  </a:lnTo>
                  <a:cubicBezTo>
                    <a:pt x="12621" y="5060"/>
                    <a:pt x="12680" y="4930"/>
                    <a:pt x="12728" y="4787"/>
                  </a:cubicBezTo>
                  <a:lnTo>
                    <a:pt x="13109" y="4787"/>
                  </a:lnTo>
                  <a:cubicBezTo>
                    <a:pt x="13252" y="4787"/>
                    <a:pt x="13371" y="4703"/>
                    <a:pt x="13395" y="4549"/>
                  </a:cubicBezTo>
                  <a:cubicBezTo>
                    <a:pt x="13454" y="4298"/>
                    <a:pt x="13490" y="4037"/>
                    <a:pt x="13490" y="3763"/>
                  </a:cubicBezTo>
                  <a:cubicBezTo>
                    <a:pt x="13490" y="3501"/>
                    <a:pt x="13466" y="3251"/>
                    <a:pt x="13407" y="2989"/>
                  </a:cubicBezTo>
                  <a:cubicBezTo>
                    <a:pt x="13383" y="2858"/>
                    <a:pt x="13264" y="2751"/>
                    <a:pt x="13133" y="2751"/>
                  </a:cubicBezTo>
                  <a:lnTo>
                    <a:pt x="12740" y="2751"/>
                  </a:lnTo>
                  <a:cubicBezTo>
                    <a:pt x="12692" y="2620"/>
                    <a:pt x="12633" y="2477"/>
                    <a:pt x="12573" y="2358"/>
                  </a:cubicBezTo>
                  <a:lnTo>
                    <a:pt x="12847" y="2084"/>
                  </a:lnTo>
                  <a:cubicBezTo>
                    <a:pt x="12942" y="1977"/>
                    <a:pt x="12966" y="1834"/>
                    <a:pt x="12883" y="1715"/>
                  </a:cubicBezTo>
                  <a:cubicBezTo>
                    <a:pt x="12609" y="1262"/>
                    <a:pt x="12216" y="881"/>
                    <a:pt x="11776" y="596"/>
                  </a:cubicBezTo>
                  <a:cubicBezTo>
                    <a:pt x="11726" y="566"/>
                    <a:pt x="11670" y="551"/>
                    <a:pt x="11614" y="551"/>
                  </a:cubicBezTo>
                  <a:cubicBezTo>
                    <a:pt x="11536" y="551"/>
                    <a:pt x="11457" y="581"/>
                    <a:pt x="11395" y="643"/>
                  </a:cubicBezTo>
                  <a:lnTo>
                    <a:pt x="11133" y="905"/>
                  </a:lnTo>
                  <a:cubicBezTo>
                    <a:pt x="11002" y="846"/>
                    <a:pt x="10859" y="786"/>
                    <a:pt x="10728" y="750"/>
                  </a:cubicBezTo>
                  <a:lnTo>
                    <a:pt x="10728" y="358"/>
                  </a:lnTo>
                  <a:cubicBezTo>
                    <a:pt x="10728" y="227"/>
                    <a:pt x="10644" y="107"/>
                    <a:pt x="10490" y="72"/>
                  </a:cubicBezTo>
                  <a:cubicBezTo>
                    <a:pt x="10228" y="24"/>
                    <a:pt x="9963" y="0"/>
                    <a:pt x="9699" y="0"/>
                  </a:cubicBezTo>
                  <a:close/>
                </a:path>
              </a:pathLst>
            </a:custGeom>
            <a:solidFill>
              <a:schemeClr val="tx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1767" name="Google Shape;1767;p45"/>
            <p:cNvSpPr/>
            <p:nvPr/>
          </p:nvSpPr>
          <p:spPr>
            <a:xfrm>
              <a:off x="2211575" y="1391675"/>
              <a:ext cx="87225" cy="87225"/>
            </a:xfrm>
            <a:custGeom>
              <a:avLst/>
              <a:gdLst/>
              <a:ahLst/>
              <a:cxnLst/>
              <a:rect l="l" t="t" r="r" b="b"/>
              <a:pathLst>
                <a:path w="3489" h="3489" extrusionOk="0">
                  <a:moveTo>
                    <a:pt x="1739" y="584"/>
                  </a:moveTo>
                  <a:cubicBezTo>
                    <a:pt x="2382" y="584"/>
                    <a:pt x="2906" y="1108"/>
                    <a:pt x="2906" y="1739"/>
                  </a:cubicBezTo>
                  <a:cubicBezTo>
                    <a:pt x="2906" y="2382"/>
                    <a:pt x="2382" y="2905"/>
                    <a:pt x="1739" y="2905"/>
                  </a:cubicBezTo>
                  <a:cubicBezTo>
                    <a:pt x="1108" y="2905"/>
                    <a:pt x="584" y="2382"/>
                    <a:pt x="584" y="1739"/>
                  </a:cubicBezTo>
                  <a:cubicBezTo>
                    <a:pt x="584" y="1108"/>
                    <a:pt x="1108" y="584"/>
                    <a:pt x="1739" y="584"/>
                  </a:cubicBezTo>
                  <a:close/>
                  <a:moveTo>
                    <a:pt x="1739" y="0"/>
                  </a:moveTo>
                  <a:cubicBezTo>
                    <a:pt x="774" y="0"/>
                    <a:pt x="0" y="798"/>
                    <a:pt x="0" y="1739"/>
                  </a:cubicBezTo>
                  <a:cubicBezTo>
                    <a:pt x="0" y="2715"/>
                    <a:pt x="786" y="3489"/>
                    <a:pt x="1739" y="3489"/>
                  </a:cubicBezTo>
                  <a:cubicBezTo>
                    <a:pt x="2715" y="3489"/>
                    <a:pt x="3489" y="2691"/>
                    <a:pt x="3489" y="1739"/>
                  </a:cubicBezTo>
                  <a:cubicBezTo>
                    <a:pt x="3477" y="774"/>
                    <a:pt x="2691" y="0"/>
                    <a:pt x="1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grpSp>
        <p:nvGrpSpPr>
          <p:cNvPr id="1768" name="Google Shape;1768;p45"/>
          <p:cNvGrpSpPr/>
          <p:nvPr/>
        </p:nvGrpSpPr>
        <p:grpSpPr>
          <a:xfrm>
            <a:off x="4804075" y="2385550"/>
            <a:ext cx="334600" cy="372400"/>
            <a:chOff x="1435875" y="1340475"/>
            <a:chExt cx="334600" cy="372400"/>
          </a:xfrm>
        </p:grpSpPr>
        <p:sp>
          <p:nvSpPr>
            <p:cNvPr id="1769" name="Google Shape;1769;p45"/>
            <p:cNvSpPr/>
            <p:nvPr/>
          </p:nvSpPr>
          <p:spPr>
            <a:xfrm>
              <a:off x="1435875" y="1340475"/>
              <a:ext cx="334600" cy="372400"/>
            </a:xfrm>
            <a:custGeom>
              <a:avLst/>
              <a:gdLst/>
              <a:ahLst/>
              <a:cxnLst/>
              <a:rect l="l" t="t" r="r" b="b"/>
              <a:pathLst>
                <a:path w="13384" h="14896" extrusionOk="0">
                  <a:moveTo>
                    <a:pt x="2394" y="8180"/>
                  </a:moveTo>
                  <a:lnTo>
                    <a:pt x="2394" y="9561"/>
                  </a:lnTo>
                  <a:cubicBezTo>
                    <a:pt x="2394" y="9728"/>
                    <a:pt x="2525" y="9859"/>
                    <a:pt x="2692" y="9859"/>
                  </a:cubicBezTo>
                  <a:lnTo>
                    <a:pt x="4466" y="9859"/>
                  </a:lnTo>
                  <a:lnTo>
                    <a:pt x="4466" y="12002"/>
                  </a:lnTo>
                  <a:cubicBezTo>
                    <a:pt x="4466" y="12169"/>
                    <a:pt x="4597" y="12300"/>
                    <a:pt x="4763" y="12300"/>
                  </a:cubicBezTo>
                  <a:cubicBezTo>
                    <a:pt x="4930" y="12300"/>
                    <a:pt x="5061" y="12169"/>
                    <a:pt x="5061" y="12002"/>
                  </a:cubicBezTo>
                  <a:lnTo>
                    <a:pt x="5061" y="11383"/>
                  </a:lnTo>
                  <a:lnTo>
                    <a:pt x="6418" y="11383"/>
                  </a:lnTo>
                  <a:lnTo>
                    <a:pt x="6418" y="12919"/>
                  </a:lnTo>
                  <a:cubicBezTo>
                    <a:pt x="6394" y="13704"/>
                    <a:pt x="5763" y="14336"/>
                    <a:pt x="4989" y="14336"/>
                  </a:cubicBezTo>
                  <a:cubicBezTo>
                    <a:pt x="4442" y="14336"/>
                    <a:pt x="3977" y="14014"/>
                    <a:pt x="3739" y="13574"/>
                  </a:cubicBezTo>
                  <a:cubicBezTo>
                    <a:pt x="3894" y="13574"/>
                    <a:pt x="4061" y="13538"/>
                    <a:pt x="4216" y="13502"/>
                  </a:cubicBezTo>
                  <a:cubicBezTo>
                    <a:pt x="4358" y="13454"/>
                    <a:pt x="4466" y="13288"/>
                    <a:pt x="4418" y="13145"/>
                  </a:cubicBezTo>
                  <a:cubicBezTo>
                    <a:pt x="4378" y="13015"/>
                    <a:pt x="4263" y="12919"/>
                    <a:pt x="4136" y="12919"/>
                  </a:cubicBezTo>
                  <a:cubicBezTo>
                    <a:pt x="4111" y="12919"/>
                    <a:pt x="4086" y="12923"/>
                    <a:pt x="4061" y="12931"/>
                  </a:cubicBezTo>
                  <a:cubicBezTo>
                    <a:pt x="3919" y="12968"/>
                    <a:pt x="3773" y="12986"/>
                    <a:pt x="3626" y="12986"/>
                  </a:cubicBezTo>
                  <a:cubicBezTo>
                    <a:pt x="3537" y="12986"/>
                    <a:pt x="3448" y="12980"/>
                    <a:pt x="3358" y="12966"/>
                  </a:cubicBezTo>
                  <a:cubicBezTo>
                    <a:pt x="2561" y="12823"/>
                    <a:pt x="1977" y="12157"/>
                    <a:pt x="1965" y="11335"/>
                  </a:cubicBezTo>
                  <a:lnTo>
                    <a:pt x="1965" y="11335"/>
                  </a:lnTo>
                  <a:cubicBezTo>
                    <a:pt x="2156" y="11383"/>
                    <a:pt x="2346" y="11407"/>
                    <a:pt x="2561" y="11407"/>
                  </a:cubicBezTo>
                  <a:cubicBezTo>
                    <a:pt x="2787" y="11407"/>
                    <a:pt x="3001" y="11383"/>
                    <a:pt x="3227" y="11323"/>
                  </a:cubicBezTo>
                  <a:cubicBezTo>
                    <a:pt x="3382" y="11276"/>
                    <a:pt x="3477" y="11109"/>
                    <a:pt x="3442" y="10966"/>
                  </a:cubicBezTo>
                  <a:cubicBezTo>
                    <a:pt x="3401" y="10833"/>
                    <a:pt x="3272" y="10744"/>
                    <a:pt x="3146" y="10744"/>
                  </a:cubicBezTo>
                  <a:cubicBezTo>
                    <a:pt x="3125" y="10744"/>
                    <a:pt x="3105" y="10747"/>
                    <a:pt x="3084" y="10752"/>
                  </a:cubicBezTo>
                  <a:cubicBezTo>
                    <a:pt x="2918" y="10799"/>
                    <a:pt x="2739" y="10835"/>
                    <a:pt x="2573" y="10835"/>
                  </a:cubicBezTo>
                  <a:cubicBezTo>
                    <a:pt x="2322" y="10835"/>
                    <a:pt x="2072" y="10787"/>
                    <a:pt x="1834" y="10680"/>
                  </a:cubicBezTo>
                  <a:cubicBezTo>
                    <a:pt x="1084" y="10371"/>
                    <a:pt x="596" y="9656"/>
                    <a:pt x="596" y="8847"/>
                  </a:cubicBezTo>
                  <a:cubicBezTo>
                    <a:pt x="596" y="8609"/>
                    <a:pt x="644" y="8406"/>
                    <a:pt x="715" y="8180"/>
                  </a:cubicBezTo>
                  <a:close/>
                  <a:moveTo>
                    <a:pt x="5359" y="0"/>
                  </a:moveTo>
                  <a:cubicBezTo>
                    <a:pt x="4573" y="0"/>
                    <a:pt x="3918" y="560"/>
                    <a:pt x="3775" y="1310"/>
                  </a:cubicBezTo>
                  <a:cubicBezTo>
                    <a:pt x="3727" y="1286"/>
                    <a:pt x="3680" y="1286"/>
                    <a:pt x="3632" y="1274"/>
                  </a:cubicBezTo>
                  <a:cubicBezTo>
                    <a:pt x="3624" y="1274"/>
                    <a:pt x="3615" y="1273"/>
                    <a:pt x="3607" y="1273"/>
                  </a:cubicBezTo>
                  <a:cubicBezTo>
                    <a:pt x="3452" y="1273"/>
                    <a:pt x="3333" y="1378"/>
                    <a:pt x="3299" y="1524"/>
                  </a:cubicBezTo>
                  <a:cubicBezTo>
                    <a:pt x="3275" y="1691"/>
                    <a:pt x="3394" y="1822"/>
                    <a:pt x="3549" y="1858"/>
                  </a:cubicBezTo>
                  <a:cubicBezTo>
                    <a:pt x="3680" y="1870"/>
                    <a:pt x="3811" y="1905"/>
                    <a:pt x="3906" y="1965"/>
                  </a:cubicBezTo>
                  <a:cubicBezTo>
                    <a:pt x="4132" y="2060"/>
                    <a:pt x="4323" y="2239"/>
                    <a:pt x="4442" y="2453"/>
                  </a:cubicBezTo>
                  <a:cubicBezTo>
                    <a:pt x="4501" y="2536"/>
                    <a:pt x="4597" y="2596"/>
                    <a:pt x="4704" y="2596"/>
                  </a:cubicBezTo>
                  <a:cubicBezTo>
                    <a:pt x="4739" y="2596"/>
                    <a:pt x="4799" y="2584"/>
                    <a:pt x="4847" y="2560"/>
                  </a:cubicBezTo>
                  <a:cubicBezTo>
                    <a:pt x="4978" y="2477"/>
                    <a:pt x="5037" y="2298"/>
                    <a:pt x="4954" y="2155"/>
                  </a:cubicBezTo>
                  <a:cubicBezTo>
                    <a:pt x="4799" y="1882"/>
                    <a:pt x="4585" y="1667"/>
                    <a:pt x="4323" y="1513"/>
                  </a:cubicBezTo>
                  <a:cubicBezTo>
                    <a:pt x="4358" y="977"/>
                    <a:pt x="4799" y="560"/>
                    <a:pt x="5335" y="560"/>
                  </a:cubicBezTo>
                  <a:cubicBezTo>
                    <a:pt x="5906" y="560"/>
                    <a:pt x="6359" y="1024"/>
                    <a:pt x="6359" y="1572"/>
                  </a:cubicBezTo>
                  <a:lnTo>
                    <a:pt x="6359" y="2405"/>
                  </a:lnTo>
                  <a:cubicBezTo>
                    <a:pt x="6359" y="2572"/>
                    <a:pt x="6490" y="2703"/>
                    <a:pt x="6656" y="2703"/>
                  </a:cubicBezTo>
                  <a:cubicBezTo>
                    <a:pt x="6811" y="2703"/>
                    <a:pt x="6954" y="2572"/>
                    <a:pt x="6954" y="2405"/>
                  </a:cubicBezTo>
                  <a:lnTo>
                    <a:pt x="6954" y="1572"/>
                  </a:lnTo>
                  <a:cubicBezTo>
                    <a:pt x="6954" y="1012"/>
                    <a:pt x="7406" y="560"/>
                    <a:pt x="7966" y="560"/>
                  </a:cubicBezTo>
                  <a:cubicBezTo>
                    <a:pt x="8502" y="560"/>
                    <a:pt x="8942" y="977"/>
                    <a:pt x="8978" y="1513"/>
                  </a:cubicBezTo>
                  <a:cubicBezTo>
                    <a:pt x="8704" y="1667"/>
                    <a:pt x="8502" y="1882"/>
                    <a:pt x="8347" y="2155"/>
                  </a:cubicBezTo>
                  <a:cubicBezTo>
                    <a:pt x="8323" y="2203"/>
                    <a:pt x="8299" y="2239"/>
                    <a:pt x="8299" y="2298"/>
                  </a:cubicBezTo>
                  <a:lnTo>
                    <a:pt x="8299" y="3584"/>
                  </a:lnTo>
                  <a:lnTo>
                    <a:pt x="4716" y="3584"/>
                  </a:lnTo>
                  <a:cubicBezTo>
                    <a:pt x="4549" y="3584"/>
                    <a:pt x="4418" y="3715"/>
                    <a:pt x="4418" y="3882"/>
                  </a:cubicBezTo>
                  <a:lnTo>
                    <a:pt x="4418" y="4894"/>
                  </a:lnTo>
                  <a:lnTo>
                    <a:pt x="4037" y="4894"/>
                  </a:lnTo>
                  <a:cubicBezTo>
                    <a:pt x="3870" y="4894"/>
                    <a:pt x="3739" y="5025"/>
                    <a:pt x="3739" y="5192"/>
                  </a:cubicBezTo>
                  <a:cubicBezTo>
                    <a:pt x="3739" y="5358"/>
                    <a:pt x="3870" y="5489"/>
                    <a:pt x="4037" y="5489"/>
                  </a:cubicBezTo>
                  <a:lnTo>
                    <a:pt x="4716" y="5489"/>
                  </a:lnTo>
                  <a:cubicBezTo>
                    <a:pt x="4882" y="5489"/>
                    <a:pt x="5013" y="5358"/>
                    <a:pt x="5013" y="5192"/>
                  </a:cubicBezTo>
                  <a:lnTo>
                    <a:pt x="5013" y="4180"/>
                  </a:lnTo>
                  <a:lnTo>
                    <a:pt x="7049" y="4180"/>
                  </a:lnTo>
                  <a:lnTo>
                    <a:pt x="7049" y="6370"/>
                  </a:lnTo>
                  <a:lnTo>
                    <a:pt x="6383" y="6370"/>
                  </a:lnTo>
                  <a:cubicBezTo>
                    <a:pt x="6216" y="6370"/>
                    <a:pt x="6085" y="6501"/>
                    <a:pt x="6085" y="6668"/>
                  </a:cubicBezTo>
                  <a:cubicBezTo>
                    <a:pt x="6085" y="6823"/>
                    <a:pt x="6216" y="6966"/>
                    <a:pt x="6383" y="6966"/>
                  </a:cubicBezTo>
                  <a:lnTo>
                    <a:pt x="8037" y="6966"/>
                  </a:lnTo>
                  <a:lnTo>
                    <a:pt x="8037" y="8061"/>
                  </a:lnTo>
                  <a:cubicBezTo>
                    <a:pt x="8037" y="8228"/>
                    <a:pt x="8168" y="8359"/>
                    <a:pt x="8335" y="8359"/>
                  </a:cubicBezTo>
                  <a:cubicBezTo>
                    <a:pt x="8502" y="8359"/>
                    <a:pt x="8633" y="8228"/>
                    <a:pt x="8633" y="8061"/>
                  </a:cubicBezTo>
                  <a:lnTo>
                    <a:pt x="8633" y="6668"/>
                  </a:lnTo>
                  <a:cubicBezTo>
                    <a:pt x="8633" y="6501"/>
                    <a:pt x="8502" y="6370"/>
                    <a:pt x="8335" y="6370"/>
                  </a:cubicBezTo>
                  <a:lnTo>
                    <a:pt x="7645" y="6370"/>
                  </a:lnTo>
                  <a:lnTo>
                    <a:pt x="7645" y="4180"/>
                  </a:lnTo>
                  <a:lnTo>
                    <a:pt x="8621" y="4180"/>
                  </a:lnTo>
                  <a:cubicBezTo>
                    <a:pt x="8776" y="4180"/>
                    <a:pt x="8919" y="4049"/>
                    <a:pt x="8919" y="3882"/>
                  </a:cubicBezTo>
                  <a:lnTo>
                    <a:pt x="8919" y="2394"/>
                  </a:lnTo>
                  <a:cubicBezTo>
                    <a:pt x="9038" y="2203"/>
                    <a:pt x="9216" y="2048"/>
                    <a:pt x="9419" y="1965"/>
                  </a:cubicBezTo>
                  <a:cubicBezTo>
                    <a:pt x="9585" y="1882"/>
                    <a:pt x="9752" y="1858"/>
                    <a:pt x="9931" y="1858"/>
                  </a:cubicBezTo>
                  <a:cubicBezTo>
                    <a:pt x="10597" y="1858"/>
                    <a:pt x="11133" y="2405"/>
                    <a:pt x="11133" y="3060"/>
                  </a:cubicBezTo>
                  <a:cubicBezTo>
                    <a:pt x="11133" y="3191"/>
                    <a:pt x="11097" y="3334"/>
                    <a:pt x="11074" y="3465"/>
                  </a:cubicBezTo>
                  <a:cubicBezTo>
                    <a:pt x="10978" y="3727"/>
                    <a:pt x="10788" y="3965"/>
                    <a:pt x="10538" y="4120"/>
                  </a:cubicBezTo>
                  <a:cubicBezTo>
                    <a:pt x="10407" y="4191"/>
                    <a:pt x="10347" y="4370"/>
                    <a:pt x="10431" y="4525"/>
                  </a:cubicBezTo>
                  <a:cubicBezTo>
                    <a:pt x="10490" y="4608"/>
                    <a:pt x="10585" y="4668"/>
                    <a:pt x="10681" y="4668"/>
                  </a:cubicBezTo>
                  <a:cubicBezTo>
                    <a:pt x="10728" y="4668"/>
                    <a:pt x="10788" y="4656"/>
                    <a:pt x="10835" y="4620"/>
                  </a:cubicBezTo>
                  <a:cubicBezTo>
                    <a:pt x="11097" y="4465"/>
                    <a:pt x="11324" y="4239"/>
                    <a:pt x="11490" y="3965"/>
                  </a:cubicBezTo>
                  <a:cubicBezTo>
                    <a:pt x="11931" y="4287"/>
                    <a:pt x="12205" y="4787"/>
                    <a:pt x="12205" y="5334"/>
                  </a:cubicBezTo>
                  <a:cubicBezTo>
                    <a:pt x="12205" y="5751"/>
                    <a:pt x="12050" y="6156"/>
                    <a:pt x="11776" y="6454"/>
                  </a:cubicBezTo>
                  <a:lnTo>
                    <a:pt x="11502" y="6370"/>
                  </a:lnTo>
                  <a:cubicBezTo>
                    <a:pt x="11478" y="6370"/>
                    <a:pt x="11455" y="6346"/>
                    <a:pt x="11431" y="6346"/>
                  </a:cubicBezTo>
                  <a:lnTo>
                    <a:pt x="10323" y="6346"/>
                  </a:lnTo>
                  <a:lnTo>
                    <a:pt x="10323" y="5549"/>
                  </a:lnTo>
                  <a:cubicBezTo>
                    <a:pt x="10323" y="5382"/>
                    <a:pt x="10193" y="5251"/>
                    <a:pt x="10026" y="5251"/>
                  </a:cubicBezTo>
                  <a:cubicBezTo>
                    <a:pt x="9871" y="5251"/>
                    <a:pt x="9728" y="5382"/>
                    <a:pt x="9728" y="5549"/>
                  </a:cubicBezTo>
                  <a:lnTo>
                    <a:pt x="9728" y="6656"/>
                  </a:lnTo>
                  <a:cubicBezTo>
                    <a:pt x="9728" y="6811"/>
                    <a:pt x="9871" y="6954"/>
                    <a:pt x="10026" y="6954"/>
                  </a:cubicBezTo>
                  <a:lnTo>
                    <a:pt x="11383" y="6954"/>
                  </a:lnTo>
                  <a:cubicBezTo>
                    <a:pt x="11490" y="6977"/>
                    <a:pt x="11609" y="7025"/>
                    <a:pt x="11693" y="7073"/>
                  </a:cubicBezTo>
                  <a:cubicBezTo>
                    <a:pt x="12383" y="7406"/>
                    <a:pt x="12800" y="8085"/>
                    <a:pt x="12800" y="8835"/>
                  </a:cubicBezTo>
                  <a:cubicBezTo>
                    <a:pt x="12800" y="8990"/>
                    <a:pt x="12788" y="9133"/>
                    <a:pt x="12752" y="9275"/>
                  </a:cubicBezTo>
                  <a:lnTo>
                    <a:pt x="10312" y="9275"/>
                  </a:lnTo>
                  <a:lnTo>
                    <a:pt x="10312" y="8037"/>
                  </a:lnTo>
                  <a:cubicBezTo>
                    <a:pt x="10312" y="7870"/>
                    <a:pt x="10181" y="7739"/>
                    <a:pt x="10014" y="7739"/>
                  </a:cubicBezTo>
                  <a:cubicBezTo>
                    <a:pt x="9847" y="7739"/>
                    <a:pt x="9716" y="7870"/>
                    <a:pt x="9716" y="8037"/>
                  </a:cubicBezTo>
                  <a:lnTo>
                    <a:pt x="9716" y="9275"/>
                  </a:lnTo>
                  <a:lnTo>
                    <a:pt x="6966" y="9275"/>
                  </a:lnTo>
                  <a:lnTo>
                    <a:pt x="6966" y="8037"/>
                  </a:lnTo>
                  <a:cubicBezTo>
                    <a:pt x="6966" y="7870"/>
                    <a:pt x="6835" y="7739"/>
                    <a:pt x="6668" y="7739"/>
                  </a:cubicBezTo>
                  <a:lnTo>
                    <a:pt x="5013" y="7739"/>
                  </a:lnTo>
                  <a:lnTo>
                    <a:pt x="5013" y="6894"/>
                  </a:lnTo>
                  <a:cubicBezTo>
                    <a:pt x="5013" y="6727"/>
                    <a:pt x="4882" y="6596"/>
                    <a:pt x="4716" y="6596"/>
                  </a:cubicBezTo>
                  <a:cubicBezTo>
                    <a:pt x="4549" y="6596"/>
                    <a:pt x="4418" y="6727"/>
                    <a:pt x="4418" y="6894"/>
                  </a:cubicBezTo>
                  <a:lnTo>
                    <a:pt x="4418" y="8061"/>
                  </a:lnTo>
                  <a:cubicBezTo>
                    <a:pt x="4418" y="8228"/>
                    <a:pt x="4549" y="8359"/>
                    <a:pt x="4716" y="8359"/>
                  </a:cubicBezTo>
                  <a:lnTo>
                    <a:pt x="6371" y="8359"/>
                  </a:lnTo>
                  <a:lnTo>
                    <a:pt x="6371" y="9597"/>
                  </a:lnTo>
                  <a:cubicBezTo>
                    <a:pt x="6371" y="9764"/>
                    <a:pt x="6502" y="9895"/>
                    <a:pt x="6668" y="9895"/>
                  </a:cubicBezTo>
                  <a:lnTo>
                    <a:pt x="7990" y="9895"/>
                  </a:lnTo>
                  <a:lnTo>
                    <a:pt x="7990" y="12038"/>
                  </a:lnTo>
                  <a:cubicBezTo>
                    <a:pt x="7990" y="12204"/>
                    <a:pt x="8121" y="12335"/>
                    <a:pt x="8288" y="12335"/>
                  </a:cubicBezTo>
                  <a:cubicBezTo>
                    <a:pt x="8454" y="12335"/>
                    <a:pt x="8585" y="12204"/>
                    <a:pt x="8585" y="12038"/>
                  </a:cubicBezTo>
                  <a:lnTo>
                    <a:pt x="8585" y="9871"/>
                  </a:lnTo>
                  <a:lnTo>
                    <a:pt x="12514" y="9871"/>
                  </a:lnTo>
                  <a:cubicBezTo>
                    <a:pt x="12312" y="10228"/>
                    <a:pt x="11967" y="10526"/>
                    <a:pt x="11562" y="10680"/>
                  </a:cubicBezTo>
                  <a:cubicBezTo>
                    <a:pt x="11324" y="10776"/>
                    <a:pt x="11074" y="10835"/>
                    <a:pt x="10824" y="10835"/>
                  </a:cubicBezTo>
                  <a:cubicBezTo>
                    <a:pt x="10645" y="10835"/>
                    <a:pt x="10478" y="10799"/>
                    <a:pt x="10312" y="10764"/>
                  </a:cubicBezTo>
                  <a:cubicBezTo>
                    <a:pt x="10285" y="10755"/>
                    <a:pt x="10257" y="10750"/>
                    <a:pt x="10229" y="10750"/>
                  </a:cubicBezTo>
                  <a:cubicBezTo>
                    <a:pt x="10110" y="10750"/>
                    <a:pt x="9993" y="10831"/>
                    <a:pt x="9954" y="10966"/>
                  </a:cubicBezTo>
                  <a:cubicBezTo>
                    <a:pt x="9907" y="11121"/>
                    <a:pt x="10002" y="11276"/>
                    <a:pt x="10169" y="11323"/>
                  </a:cubicBezTo>
                  <a:cubicBezTo>
                    <a:pt x="10383" y="11383"/>
                    <a:pt x="10609" y="11418"/>
                    <a:pt x="10835" y="11418"/>
                  </a:cubicBezTo>
                  <a:cubicBezTo>
                    <a:pt x="11038" y="11418"/>
                    <a:pt x="11240" y="11383"/>
                    <a:pt x="11431" y="11335"/>
                  </a:cubicBezTo>
                  <a:lnTo>
                    <a:pt x="11431" y="11335"/>
                  </a:lnTo>
                  <a:cubicBezTo>
                    <a:pt x="11419" y="12145"/>
                    <a:pt x="10835" y="12823"/>
                    <a:pt x="10026" y="12966"/>
                  </a:cubicBezTo>
                  <a:cubicBezTo>
                    <a:pt x="9937" y="12980"/>
                    <a:pt x="9847" y="12986"/>
                    <a:pt x="9759" y="12986"/>
                  </a:cubicBezTo>
                  <a:cubicBezTo>
                    <a:pt x="9612" y="12986"/>
                    <a:pt x="9469" y="12968"/>
                    <a:pt x="9335" y="12931"/>
                  </a:cubicBezTo>
                  <a:cubicBezTo>
                    <a:pt x="9308" y="12922"/>
                    <a:pt x="9281" y="12918"/>
                    <a:pt x="9254" y="12918"/>
                  </a:cubicBezTo>
                  <a:cubicBezTo>
                    <a:pt x="9126" y="12918"/>
                    <a:pt x="9008" y="13007"/>
                    <a:pt x="8978" y="13145"/>
                  </a:cubicBezTo>
                  <a:cubicBezTo>
                    <a:pt x="8930" y="13288"/>
                    <a:pt x="9014" y="13454"/>
                    <a:pt x="9180" y="13502"/>
                  </a:cubicBezTo>
                  <a:cubicBezTo>
                    <a:pt x="9347" y="13538"/>
                    <a:pt x="9490" y="13562"/>
                    <a:pt x="9657" y="13574"/>
                  </a:cubicBezTo>
                  <a:cubicBezTo>
                    <a:pt x="9419" y="14038"/>
                    <a:pt x="8942" y="14336"/>
                    <a:pt x="8407" y="14336"/>
                  </a:cubicBezTo>
                  <a:cubicBezTo>
                    <a:pt x="7633" y="14336"/>
                    <a:pt x="6990" y="13693"/>
                    <a:pt x="6990" y="12919"/>
                  </a:cubicBezTo>
                  <a:lnTo>
                    <a:pt x="6990" y="11085"/>
                  </a:lnTo>
                  <a:cubicBezTo>
                    <a:pt x="6990" y="10918"/>
                    <a:pt x="6859" y="10787"/>
                    <a:pt x="6692" y="10787"/>
                  </a:cubicBezTo>
                  <a:lnTo>
                    <a:pt x="5049" y="10787"/>
                  </a:lnTo>
                  <a:lnTo>
                    <a:pt x="5049" y="9573"/>
                  </a:lnTo>
                  <a:cubicBezTo>
                    <a:pt x="5049" y="9406"/>
                    <a:pt x="4906" y="9275"/>
                    <a:pt x="4751" y="9275"/>
                  </a:cubicBezTo>
                  <a:lnTo>
                    <a:pt x="2977" y="9275"/>
                  </a:lnTo>
                  <a:lnTo>
                    <a:pt x="2977" y="7882"/>
                  </a:lnTo>
                  <a:cubicBezTo>
                    <a:pt x="2977" y="7728"/>
                    <a:pt x="2846" y="7585"/>
                    <a:pt x="2680" y="7585"/>
                  </a:cubicBezTo>
                  <a:lnTo>
                    <a:pt x="1013" y="7585"/>
                  </a:lnTo>
                  <a:cubicBezTo>
                    <a:pt x="1191" y="7370"/>
                    <a:pt x="1418" y="7192"/>
                    <a:pt x="1680" y="7049"/>
                  </a:cubicBezTo>
                  <a:cubicBezTo>
                    <a:pt x="1799" y="6989"/>
                    <a:pt x="1918" y="6954"/>
                    <a:pt x="2037" y="6918"/>
                  </a:cubicBezTo>
                  <a:cubicBezTo>
                    <a:pt x="2192" y="6870"/>
                    <a:pt x="2287" y="6716"/>
                    <a:pt x="2251" y="6561"/>
                  </a:cubicBezTo>
                  <a:cubicBezTo>
                    <a:pt x="2210" y="6437"/>
                    <a:pt x="2078" y="6340"/>
                    <a:pt x="1951" y="6340"/>
                  </a:cubicBezTo>
                  <a:cubicBezTo>
                    <a:pt x="1932" y="6340"/>
                    <a:pt x="1913" y="6342"/>
                    <a:pt x="1894" y="6346"/>
                  </a:cubicBezTo>
                  <a:lnTo>
                    <a:pt x="1620" y="6442"/>
                  </a:lnTo>
                  <a:cubicBezTo>
                    <a:pt x="1334" y="6144"/>
                    <a:pt x="1191" y="5739"/>
                    <a:pt x="1191" y="5323"/>
                  </a:cubicBezTo>
                  <a:cubicBezTo>
                    <a:pt x="1191" y="4775"/>
                    <a:pt x="1453" y="4263"/>
                    <a:pt x="1906" y="3953"/>
                  </a:cubicBezTo>
                  <a:cubicBezTo>
                    <a:pt x="2072" y="4227"/>
                    <a:pt x="2287" y="4453"/>
                    <a:pt x="2561" y="4608"/>
                  </a:cubicBezTo>
                  <a:cubicBezTo>
                    <a:pt x="2608" y="4644"/>
                    <a:pt x="2644" y="4656"/>
                    <a:pt x="2703" y="4656"/>
                  </a:cubicBezTo>
                  <a:cubicBezTo>
                    <a:pt x="2811" y="4656"/>
                    <a:pt x="2906" y="4596"/>
                    <a:pt x="2965" y="4513"/>
                  </a:cubicBezTo>
                  <a:cubicBezTo>
                    <a:pt x="3037" y="4370"/>
                    <a:pt x="2989" y="4191"/>
                    <a:pt x="2858" y="4108"/>
                  </a:cubicBezTo>
                  <a:cubicBezTo>
                    <a:pt x="2608" y="3953"/>
                    <a:pt x="2406" y="3739"/>
                    <a:pt x="2322" y="3453"/>
                  </a:cubicBezTo>
                  <a:cubicBezTo>
                    <a:pt x="2287" y="3358"/>
                    <a:pt x="2275" y="3287"/>
                    <a:pt x="2263" y="3203"/>
                  </a:cubicBezTo>
                  <a:cubicBezTo>
                    <a:pt x="2252" y="3045"/>
                    <a:pt x="2112" y="2940"/>
                    <a:pt x="1955" y="2940"/>
                  </a:cubicBezTo>
                  <a:cubicBezTo>
                    <a:pt x="1946" y="2940"/>
                    <a:pt x="1938" y="2941"/>
                    <a:pt x="1930" y="2941"/>
                  </a:cubicBezTo>
                  <a:cubicBezTo>
                    <a:pt x="1775" y="2965"/>
                    <a:pt x="1668" y="3108"/>
                    <a:pt x="1680" y="3275"/>
                  </a:cubicBezTo>
                  <a:cubicBezTo>
                    <a:pt x="1680" y="3322"/>
                    <a:pt x="1691" y="3358"/>
                    <a:pt x="1691" y="3406"/>
                  </a:cubicBezTo>
                  <a:cubicBezTo>
                    <a:pt x="1025" y="3810"/>
                    <a:pt x="608" y="4537"/>
                    <a:pt x="608" y="5323"/>
                  </a:cubicBezTo>
                  <a:cubicBezTo>
                    <a:pt x="608" y="5834"/>
                    <a:pt x="787" y="6323"/>
                    <a:pt x="1096" y="6727"/>
                  </a:cubicBezTo>
                  <a:cubicBezTo>
                    <a:pt x="417" y="7204"/>
                    <a:pt x="1" y="7978"/>
                    <a:pt x="1" y="8835"/>
                  </a:cubicBezTo>
                  <a:cubicBezTo>
                    <a:pt x="1" y="9811"/>
                    <a:pt x="537" y="10680"/>
                    <a:pt x="1394" y="11121"/>
                  </a:cubicBezTo>
                  <a:cubicBezTo>
                    <a:pt x="1394" y="11180"/>
                    <a:pt x="1382" y="11240"/>
                    <a:pt x="1382" y="11311"/>
                  </a:cubicBezTo>
                  <a:cubicBezTo>
                    <a:pt x="1382" y="11847"/>
                    <a:pt x="1572" y="12371"/>
                    <a:pt x="1918" y="12764"/>
                  </a:cubicBezTo>
                  <a:cubicBezTo>
                    <a:pt x="2215" y="13121"/>
                    <a:pt x="2620" y="13359"/>
                    <a:pt x="3061" y="13478"/>
                  </a:cubicBezTo>
                  <a:cubicBezTo>
                    <a:pt x="3323" y="14312"/>
                    <a:pt x="4097" y="14895"/>
                    <a:pt x="4966" y="14895"/>
                  </a:cubicBezTo>
                  <a:cubicBezTo>
                    <a:pt x="5704" y="14895"/>
                    <a:pt x="6323" y="14514"/>
                    <a:pt x="6680" y="13931"/>
                  </a:cubicBezTo>
                  <a:cubicBezTo>
                    <a:pt x="7037" y="14514"/>
                    <a:pt x="7668" y="14895"/>
                    <a:pt x="8395" y="14895"/>
                  </a:cubicBezTo>
                  <a:cubicBezTo>
                    <a:pt x="9276" y="14895"/>
                    <a:pt x="10050" y="14312"/>
                    <a:pt x="10300" y="13478"/>
                  </a:cubicBezTo>
                  <a:cubicBezTo>
                    <a:pt x="10740" y="13359"/>
                    <a:pt x="11145" y="13121"/>
                    <a:pt x="11443" y="12764"/>
                  </a:cubicBezTo>
                  <a:cubicBezTo>
                    <a:pt x="11788" y="12371"/>
                    <a:pt x="11978" y="11847"/>
                    <a:pt x="11978" y="11311"/>
                  </a:cubicBezTo>
                  <a:cubicBezTo>
                    <a:pt x="11978" y="11252"/>
                    <a:pt x="11978" y="11192"/>
                    <a:pt x="11967" y="11121"/>
                  </a:cubicBezTo>
                  <a:cubicBezTo>
                    <a:pt x="12848" y="10704"/>
                    <a:pt x="13383" y="9823"/>
                    <a:pt x="13383" y="8859"/>
                  </a:cubicBezTo>
                  <a:cubicBezTo>
                    <a:pt x="13383" y="7990"/>
                    <a:pt x="12967" y="7216"/>
                    <a:pt x="12276" y="6739"/>
                  </a:cubicBezTo>
                  <a:cubicBezTo>
                    <a:pt x="12586" y="6335"/>
                    <a:pt x="12764" y="5846"/>
                    <a:pt x="12764" y="5346"/>
                  </a:cubicBezTo>
                  <a:cubicBezTo>
                    <a:pt x="12764" y="4549"/>
                    <a:pt x="12348" y="3822"/>
                    <a:pt x="11681" y="3418"/>
                  </a:cubicBezTo>
                  <a:cubicBezTo>
                    <a:pt x="11717" y="3298"/>
                    <a:pt x="11717" y="3179"/>
                    <a:pt x="11717" y="3072"/>
                  </a:cubicBezTo>
                  <a:cubicBezTo>
                    <a:pt x="11717" y="2096"/>
                    <a:pt x="10907" y="1274"/>
                    <a:pt x="9907" y="1274"/>
                  </a:cubicBezTo>
                  <a:cubicBezTo>
                    <a:pt x="9788" y="1274"/>
                    <a:pt x="9669" y="1286"/>
                    <a:pt x="9550" y="1310"/>
                  </a:cubicBezTo>
                  <a:cubicBezTo>
                    <a:pt x="9419" y="560"/>
                    <a:pt x="8764" y="0"/>
                    <a:pt x="7978" y="0"/>
                  </a:cubicBezTo>
                  <a:cubicBezTo>
                    <a:pt x="7442" y="0"/>
                    <a:pt x="6966" y="262"/>
                    <a:pt x="6668" y="679"/>
                  </a:cubicBezTo>
                  <a:cubicBezTo>
                    <a:pt x="6383" y="262"/>
                    <a:pt x="5906" y="0"/>
                    <a:pt x="535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770" name="Google Shape;1770;p45"/>
            <p:cNvSpPr/>
            <p:nvPr/>
          </p:nvSpPr>
          <p:spPr>
            <a:xfrm>
              <a:off x="1487975" y="1383050"/>
              <a:ext cx="14900" cy="14900"/>
            </a:xfrm>
            <a:custGeom>
              <a:avLst/>
              <a:gdLst/>
              <a:ahLst/>
              <a:cxnLst/>
              <a:rect l="l" t="t" r="r" b="b"/>
              <a:pathLst>
                <a:path w="596" h="596" extrusionOk="0">
                  <a:moveTo>
                    <a:pt x="298" y="0"/>
                  </a:moveTo>
                  <a:cubicBezTo>
                    <a:pt x="131" y="0"/>
                    <a:pt x="0" y="143"/>
                    <a:pt x="0" y="298"/>
                  </a:cubicBezTo>
                  <a:cubicBezTo>
                    <a:pt x="0" y="464"/>
                    <a:pt x="143" y="595"/>
                    <a:pt x="298" y="595"/>
                  </a:cubicBezTo>
                  <a:cubicBezTo>
                    <a:pt x="465" y="595"/>
                    <a:pt x="596" y="464"/>
                    <a:pt x="596" y="298"/>
                  </a:cubicBezTo>
                  <a:cubicBezTo>
                    <a:pt x="596" y="143"/>
                    <a:pt x="465" y="0"/>
                    <a:pt x="2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chemeClr val="bg2">
                    <a:lumMod val="50000"/>
                  </a:schemeClr>
                </a:solidFill>
                <a:latin typeface="Times New Roman" panose="02020603050405020304" pitchFamily="18" charset="0"/>
                <a:cs typeface="Times New Roman" panose="02020603050405020304" pitchFamily="18" charset="0"/>
              </a:endParaRPr>
            </a:p>
          </p:txBody>
        </p:sp>
      </p:grpSp>
      <p:grpSp>
        <p:nvGrpSpPr>
          <p:cNvPr id="1780" name="Google Shape;1780;p45"/>
          <p:cNvGrpSpPr/>
          <p:nvPr/>
        </p:nvGrpSpPr>
        <p:grpSpPr>
          <a:xfrm>
            <a:off x="393462" y="355014"/>
            <a:ext cx="981690" cy="1085122"/>
            <a:chOff x="1440879" y="355018"/>
            <a:chExt cx="797993" cy="882069"/>
          </a:xfrm>
          <a:solidFill>
            <a:schemeClr val="bg2">
              <a:lumMod val="75000"/>
            </a:schemeClr>
          </a:solidFill>
        </p:grpSpPr>
        <p:sp>
          <p:nvSpPr>
            <p:cNvPr id="1781" name="Google Shape;1781;p45"/>
            <p:cNvSpPr/>
            <p:nvPr/>
          </p:nvSpPr>
          <p:spPr>
            <a:xfrm rot="5400000">
              <a:off x="2163576" y="354897"/>
              <a:ext cx="75175" cy="75417"/>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2" name="Google Shape;1782;p45"/>
            <p:cNvSpPr/>
            <p:nvPr/>
          </p:nvSpPr>
          <p:spPr>
            <a:xfrm rot="5400000">
              <a:off x="2163465" y="556621"/>
              <a:ext cx="75397" cy="75417"/>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3" name="Google Shape;1783;p45"/>
            <p:cNvSpPr/>
            <p:nvPr/>
          </p:nvSpPr>
          <p:spPr>
            <a:xfrm rot="5400000">
              <a:off x="2163576" y="758344"/>
              <a:ext cx="75175" cy="75417"/>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4" name="Google Shape;1784;p45"/>
            <p:cNvSpPr/>
            <p:nvPr/>
          </p:nvSpPr>
          <p:spPr>
            <a:xfrm rot="5400000">
              <a:off x="2163465" y="960068"/>
              <a:ext cx="75397" cy="75417"/>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5" name="Google Shape;1785;p45"/>
            <p:cNvSpPr/>
            <p:nvPr/>
          </p:nvSpPr>
          <p:spPr>
            <a:xfrm rot="5400000">
              <a:off x="2163576" y="1161791"/>
              <a:ext cx="75175" cy="75417"/>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6" name="Google Shape;1786;p45"/>
            <p:cNvSpPr/>
            <p:nvPr/>
          </p:nvSpPr>
          <p:spPr>
            <a:xfrm rot="5400000">
              <a:off x="1982932" y="354907"/>
              <a:ext cx="75175" cy="75397"/>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7" name="Google Shape;1787;p45"/>
            <p:cNvSpPr/>
            <p:nvPr/>
          </p:nvSpPr>
          <p:spPr>
            <a:xfrm rot="5400000">
              <a:off x="1982821" y="556631"/>
              <a:ext cx="75397" cy="75397"/>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8" name="Google Shape;1788;p45"/>
            <p:cNvSpPr/>
            <p:nvPr/>
          </p:nvSpPr>
          <p:spPr>
            <a:xfrm rot="5400000">
              <a:off x="1982932" y="758354"/>
              <a:ext cx="75175" cy="75397"/>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89" name="Google Shape;1789;p45"/>
            <p:cNvSpPr/>
            <p:nvPr/>
          </p:nvSpPr>
          <p:spPr>
            <a:xfrm rot="5400000">
              <a:off x="1982821" y="960078"/>
              <a:ext cx="75397" cy="75397"/>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0" name="Google Shape;1790;p45"/>
            <p:cNvSpPr/>
            <p:nvPr/>
          </p:nvSpPr>
          <p:spPr>
            <a:xfrm rot="5400000">
              <a:off x="1982932" y="1161801"/>
              <a:ext cx="75175" cy="75397"/>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1" name="Google Shape;1791;p45"/>
            <p:cNvSpPr/>
            <p:nvPr/>
          </p:nvSpPr>
          <p:spPr>
            <a:xfrm rot="5400000">
              <a:off x="1802288" y="354897"/>
              <a:ext cx="75175" cy="75417"/>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2" name="Google Shape;1792;p45"/>
            <p:cNvSpPr/>
            <p:nvPr/>
          </p:nvSpPr>
          <p:spPr>
            <a:xfrm rot="5400000">
              <a:off x="1802177" y="556621"/>
              <a:ext cx="75397" cy="75417"/>
            </a:xfrm>
            <a:custGeom>
              <a:avLst/>
              <a:gdLst/>
              <a:ahLst/>
              <a:cxnLst/>
              <a:rect l="l" t="t" r="r" b="b"/>
              <a:pathLst>
                <a:path w="3727" h="3728" extrusionOk="0">
                  <a:moveTo>
                    <a:pt x="1857" y="1"/>
                  </a:moveTo>
                  <a:cubicBezTo>
                    <a:pt x="834" y="1"/>
                    <a:pt x="0" y="834"/>
                    <a:pt x="0" y="1858"/>
                  </a:cubicBezTo>
                  <a:cubicBezTo>
                    <a:pt x="0" y="2894"/>
                    <a:pt x="834" y="3727"/>
                    <a:pt x="1857" y="3727"/>
                  </a:cubicBezTo>
                  <a:cubicBezTo>
                    <a:pt x="2893" y="3727"/>
                    <a:pt x="3727" y="2894"/>
                    <a:pt x="3727" y="1858"/>
                  </a:cubicBezTo>
                  <a:cubicBezTo>
                    <a:pt x="3727" y="834"/>
                    <a:pt x="2893" y="1"/>
                    <a:pt x="18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3" name="Google Shape;1793;p45"/>
            <p:cNvSpPr/>
            <p:nvPr/>
          </p:nvSpPr>
          <p:spPr>
            <a:xfrm rot="5400000">
              <a:off x="1802288" y="758344"/>
              <a:ext cx="75175" cy="75417"/>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1794" name="Google Shape;1794;p45"/>
            <p:cNvSpPr/>
            <p:nvPr/>
          </p:nvSpPr>
          <p:spPr>
            <a:xfrm rot="5400000">
              <a:off x="1802177" y="960068"/>
              <a:ext cx="75397" cy="75417"/>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5" name="Google Shape;1795;p45"/>
            <p:cNvSpPr/>
            <p:nvPr/>
          </p:nvSpPr>
          <p:spPr>
            <a:xfrm rot="5400000">
              <a:off x="1802288" y="1161791"/>
              <a:ext cx="75175" cy="75417"/>
            </a:xfrm>
            <a:custGeom>
              <a:avLst/>
              <a:gdLst/>
              <a:ahLst/>
              <a:cxnLst/>
              <a:rect l="l" t="t" r="r" b="b"/>
              <a:pathLst>
                <a:path w="3716" h="3728" extrusionOk="0">
                  <a:moveTo>
                    <a:pt x="1858" y="1"/>
                  </a:moveTo>
                  <a:cubicBezTo>
                    <a:pt x="822" y="1"/>
                    <a:pt x="0" y="834"/>
                    <a:pt x="0" y="1858"/>
                  </a:cubicBezTo>
                  <a:cubicBezTo>
                    <a:pt x="0" y="2894"/>
                    <a:pt x="822" y="3727"/>
                    <a:pt x="1858" y="3727"/>
                  </a:cubicBezTo>
                  <a:cubicBezTo>
                    <a:pt x="2882" y="3727"/>
                    <a:pt x="3715" y="2894"/>
                    <a:pt x="3715" y="1858"/>
                  </a:cubicBezTo>
                  <a:cubicBezTo>
                    <a:pt x="3715" y="834"/>
                    <a:pt x="2882" y="1"/>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6" name="Google Shape;1796;p45"/>
            <p:cNvSpPr/>
            <p:nvPr/>
          </p:nvSpPr>
          <p:spPr>
            <a:xfrm rot="5400000">
              <a:off x="1621634" y="354897"/>
              <a:ext cx="75175" cy="75417"/>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7" name="Google Shape;1797;p45"/>
            <p:cNvSpPr/>
            <p:nvPr/>
          </p:nvSpPr>
          <p:spPr>
            <a:xfrm rot="5400000">
              <a:off x="1621523" y="556621"/>
              <a:ext cx="75397" cy="75417"/>
            </a:xfrm>
            <a:custGeom>
              <a:avLst/>
              <a:gdLst/>
              <a:ahLst/>
              <a:cxnLst/>
              <a:rect l="l" t="t" r="r" b="b"/>
              <a:pathLst>
                <a:path w="3727" h="3728" extrusionOk="0">
                  <a:moveTo>
                    <a:pt x="1857" y="0"/>
                  </a:moveTo>
                  <a:cubicBezTo>
                    <a:pt x="834" y="0"/>
                    <a:pt x="0" y="834"/>
                    <a:pt x="0" y="1858"/>
                  </a:cubicBezTo>
                  <a:cubicBezTo>
                    <a:pt x="0" y="2894"/>
                    <a:pt x="834" y="3727"/>
                    <a:pt x="1857" y="3727"/>
                  </a:cubicBezTo>
                  <a:cubicBezTo>
                    <a:pt x="2893" y="3727"/>
                    <a:pt x="3727" y="2894"/>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8" name="Google Shape;1798;p45"/>
            <p:cNvSpPr/>
            <p:nvPr/>
          </p:nvSpPr>
          <p:spPr>
            <a:xfrm rot="5400000">
              <a:off x="1621634" y="758344"/>
              <a:ext cx="75175" cy="75417"/>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799" name="Google Shape;1799;p45"/>
            <p:cNvSpPr/>
            <p:nvPr/>
          </p:nvSpPr>
          <p:spPr>
            <a:xfrm rot="5400000">
              <a:off x="1621523" y="960068"/>
              <a:ext cx="75397" cy="75417"/>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0" name="Google Shape;1800;p45"/>
            <p:cNvSpPr/>
            <p:nvPr/>
          </p:nvSpPr>
          <p:spPr>
            <a:xfrm rot="5400000">
              <a:off x="1621634" y="1161791"/>
              <a:ext cx="75175" cy="75417"/>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1" name="Google Shape;1801;p45"/>
            <p:cNvSpPr/>
            <p:nvPr/>
          </p:nvSpPr>
          <p:spPr>
            <a:xfrm rot="5400000">
              <a:off x="1440991" y="354907"/>
              <a:ext cx="75175" cy="75397"/>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2" name="Google Shape;1802;p45"/>
            <p:cNvSpPr/>
            <p:nvPr/>
          </p:nvSpPr>
          <p:spPr>
            <a:xfrm rot="5400000">
              <a:off x="1440879" y="556631"/>
              <a:ext cx="75397" cy="75397"/>
            </a:xfrm>
            <a:custGeom>
              <a:avLst/>
              <a:gdLst/>
              <a:ahLst/>
              <a:cxnLst/>
              <a:rect l="l" t="t" r="r" b="b"/>
              <a:pathLst>
                <a:path w="3727" h="3727" extrusionOk="0">
                  <a:moveTo>
                    <a:pt x="1857" y="0"/>
                  </a:moveTo>
                  <a:cubicBezTo>
                    <a:pt x="834" y="0"/>
                    <a:pt x="0" y="834"/>
                    <a:pt x="0" y="1858"/>
                  </a:cubicBezTo>
                  <a:cubicBezTo>
                    <a:pt x="0" y="2893"/>
                    <a:pt x="834" y="3727"/>
                    <a:pt x="1857" y="3727"/>
                  </a:cubicBezTo>
                  <a:cubicBezTo>
                    <a:pt x="2893" y="3727"/>
                    <a:pt x="3727" y="2893"/>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3" name="Google Shape;1803;p45"/>
            <p:cNvSpPr/>
            <p:nvPr/>
          </p:nvSpPr>
          <p:spPr>
            <a:xfrm rot="5400000">
              <a:off x="1440991" y="758354"/>
              <a:ext cx="75175" cy="75397"/>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4" name="Google Shape;1804;p45"/>
            <p:cNvSpPr/>
            <p:nvPr/>
          </p:nvSpPr>
          <p:spPr>
            <a:xfrm rot="5400000">
              <a:off x="1440879" y="960078"/>
              <a:ext cx="75397" cy="75397"/>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5" name="Google Shape;1805;p45"/>
            <p:cNvSpPr/>
            <p:nvPr/>
          </p:nvSpPr>
          <p:spPr>
            <a:xfrm rot="5400000">
              <a:off x="1440991" y="1161801"/>
              <a:ext cx="75175" cy="75397"/>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grpSp>
        <p:nvGrpSpPr>
          <p:cNvPr id="1806" name="Google Shape;1806;p45"/>
          <p:cNvGrpSpPr/>
          <p:nvPr/>
        </p:nvGrpSpPr>
        <p:grpSpPr>
          <a:xfrm>
            <a:off x="2776696" y="3973557"/>
            <a:ext cx="592783" cy="649681"/>
            <a:chOff x="6072409" y="4521978"/>
            <a:chExt cx="436705" cy="478622"/>
          </a:xfrm>
          <a:solidFill>
            <a:schemeClr val="bg2">
              <a:lumMod val="75000"/>
            </a:schemeClr>
          </a:solidFill>
        </p:grpSpPr>
        <p:sp>
          <p:nvSpPr>
            <p:cNvPr id="1807" name="Google Shape;1807;p45"/>
            <p:cNvSpPr/>
            <p:nvPr/>
          </p:nvSpPr>
          <p:spPr>
            <a:xfrm rot="5400000">
              <a:off x="6433818" y="4521857"/>
              <a:ext cx="75175" cy="75417"/>
            </a:xfrm>
            <a:custGeom>
              <a:avLst/>
              <a:gdLst/>
              <a:ahLst/>
              <a:cxnLst/>
              <a:rect l="l" t="t" r="r" b="b"/>
              <a:pathLst>
                <a:path w="3716" h="3728" extrusionOk="0">
                  <a:moveTo>
                    <a:pt x="1858" y="0"/>
                  </a:moveTo>
                  <a:cubicBezTo>
                    <a:pt x="822" y="0"/>
                    <a:pt x="1" y="834"/>
                    <a:pt x="1" y="1858"/>
                  </a:cubicBezTo>
                  <a:cubicBezTo>
                    <a:pt x="1"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8" name="Google Shape;1808;p45"/>
            <p:cNvSpPr/>
            <p:nvPr/>
          </p:nvSpPr>
          <p:spPr>
            <a:xfrm rot="5400000">
              <a:off x="6433707" y="4723580"/>
              <a:ext cx="75397" cy="75417"/>
            </a:xfrm>
            <a:custGeom>
              <a:avLst/>
              <a:gdLst/>
              <a:ahLst/>
              <a:cxnLst/>
              <a:rect l="l" t="t" r="r" b="b"/>
              <a:pathLst>
                <a:path w="3727" h="3728" extrusionOk="0">
                  <a:moveTo>
                    <a:pt x="1857" y="0"/>
                  </a:moveTo>
                  <a:cubicBezTo>
                    <a:pt x="833" y="0"/>
                    <a:pt x="0" y="834"/>
                    <a:pt x="0" y="1858"/>
                  </a:cubicBezTo>
                  <a:cubicBezTo>
                    <a:pt x="0" y="2894"/>
                    <a:pt x="833" y="3727"/>
                    <a:pt x="1857" y="3727"/>
                  </a:cubicBezTo>
                  <a:cubicBezTo>
                    <a:pt x="2893" y="3727"/>
                    <a:pt x="3727" y="2894"/>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09" name="Google Shape;1809;p45"/>
            <p:cNvSpPr/>
            <p:nvPr/>
          </p:nvSpPr>
          <p:spPr>
            <a:xfrm rot="5400000">
              <a:off x="6433818" y="4925304"/>
              <a:ext cx="75175" cy="75417"/>
            </a:xfrm>
            <a:custGeom>
              <a:avLst/>
              <a:gdLst/>
              <a:ahLst/>
              <a:cxnLst/>
              <a:rect l="l" t="t" r="r" b="b"/>
              <a:pathLst>
                <a:path w="3716" h="3728" extrusionOk="0">
                  <a:moveTo>
                    <a:pt x="1858" y="0"/>
                  </a:moveTo>
                  <a:cubicBezTo>
                    <a:pt x="822" y="0"/>
                    <a:pt x="0" y="834"/>
                    <a:pt x="0" y="1858"/>
                  </a:cubicBezTo>
                  <a:cubicBezTo>
                    <a:pt x="0" y="2894"/>
                    <a:pt x="822" y="3727"/>
                    <a:pt x="1858" y="3727"/>
                  </a:cubicBezTo>
                  <a:cubicBezTo>
                    <a:pt x="2882" y="3727"/>
                    <a:pt x="3715" y="2894"/>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10" name="Google Shape;1810;p45"/>
            <p:cNvSpPr/>
            <p:nvPr/>
          </p:nvSpPr>
          <p:spPr>
            <a:xfrm rot="5400000">
              <a:off x="6253174" y="4521867"/>
              <a:ext cx="75175" cy="75397"/>
            </a:xfrm>
            <a:custGeom>
              <a:avLst/>
              <a:gdLst/>
              <a:ahLst/>
              <a:cxnLst/>
              <a:rect l="l" t="t" r="r" b="b"/>
              <a:pathLst>
                <a:path w="3716" h="3727" extrusionOk="0">
                  <a:moveTo>
                    <a:pt x="1858" y="0"/>
                  </a:moveTo>
                  <a:cubicBezTo>
                    <a:pt x="822" y="0"/>
                    <a:pt x="1" y="834"/>
                    <a:pt x="1" y="1858"/>
                  </a:cubicBezTo>
                  <a:cubicBezTo>
                    <a:pt x="1"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11" name="Google Shape;1811;p45"/>
            <p:cNvSpPr/>
            <p:nvPr/>
          </p:nvSpPr>
          <p:spPr>
            <a:xfrm rot="5400000">
              <a:off x="6253063" y="4723591"/>
              <a:ext cx="75397" cy="75397"/>
            </a:xfrm>
            <a:custGeom>
              <a:avLst/>
              <a:gdLst/>
              <a:ahLst/>
              <a:cxnLst/>
              <a:rect l="l" t="t" r="r" b="b"/>
              <a:pathLst>
                <a:path w="3727" h="3727" extrusionOk="0">
                  <a:moveTo>
                    <a:pt x="1857" y="0"/>
                  </a:moveTo>
                  <a:cubicBezTo>
                    <a:pt x="833" y="0"/>
                    <a:pt x="0" y="834"/>
                    <a:pt x="0" y="1858"/>
                  </a:cubicBezTo>
                  <a:cubicBezTo>
                    <a:pt x="0" y="2893"/>
                    <a:pt x="833" y="3727"/>
                    <a:pt x="1857" y="3727"/>
                  </a:cubicBezTo>
                  <a:cubicBezTo>
                    <a:pt x="2893" y="3727"/>
                    <a:pt x="3727" y="2893"/>
                    <a:pt x="3727" y="1858"/>
                  </a:cubicBezTo>
                  <a:cubicBezTo>
                    <a:pt x="3727" y="834"/>
                    <a:pt x="2893" y="0"/>
                    <a:pt x="1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12" name="Google Shape;1812;p45"/>
            <p:cNvSpPr/>
            <p:nvPr/>
          </p:nvSpPr>
          <p:spPr>
            <a:xfrm rot="5400000">
              <a:off x="6253174" y="4925314"/>
              <a:ext cx="75175" cy="75397"/>
            </a:xfrm>
            <a:custGeom>
              <a:avLst/>
              <a:gdLst/>
              <a:ahLst/>
              <a:cxnLst/>
              <a:rect l="l" t="t" r="r" b="b"/>
              <a:pathLst>
                <a:path w="3716" h="3727" extrusionOk="0">
                  <a:moveTo>
                    <a:pt x="1858" y="0"/>
                  </a:moveTo>
                  <a:cubicBezTo>
                    <a:pt x="822" y="0"/>
                    <a:pt x="0" y="834"/>
                    <a:pt x="0" y="1858"/>
                  </a:cubicBezTo>
                  <a:cubicBezTo>
                    <a:pt x="0" y="2893"/>
                    <a:pt x="822" y="3727"/>
                    <a:pt x="1858" y="3727"/>
                  </a:cubicBezTo>
                  <a:cubicBezTo>
                    <a:pt x="2882" y="3727"/>
                    <a:pt x="3715" y="2893"/>
                    <a:pt x="3715" y="1858"/>
                  </a:cubicBezTo>
                  <a:cubicBezTo>
                    <a:pt x="3715" y="834"/>
                    <a:pt x="2882" y="0"/>
                    <a:pt x="1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1813" name="Google Shape;1813;p45"/>
            <p:cNvSpPr/>
            <p:nvPr/>
          </p:nvSpPr>
          <p:spPr>
            <a:xfrm rot="5400000">
              <a:off x="6072531" y="4521857"/>
              <a:ext cx="75175" cy="75417"/>
            </a:xfrm>
            <a:custGeom>
              <a:avLst/>
              <a:gdLst/>
              <a:ahLst/>
              <a:cxnLst/>
              <a:rect l="l" t="t" r="r" b="b"/>
              <a:pathLst>
                <a:path w="3716" h="3728" extrusionOk="0">
                  <a:moveTo>
                    <a:pt x="1858" y="1"/>
                  </a:moveTo>
                  <a:cubicBezTo>
                    <a:pt x="822" y="1"/>
                    <a:pt x="1" y="834"/>
                    <a:pt x="1" y="1858"/>
                  </a:cubicBezTo>
                  <a:cubicBezTo>
                    <a:pt x="1" y="2894"/>
                    <a:pt x="822" y="3727"/>
                    <a:pt x="1858" y="3727"/>
                  </a:cubicBezTo>
                  <a:cubicBezTo>
                    <a:pt x="2882" y="3727"/>
                    <a:pt x="3715" y="2894"/>
                    <a:pt x="3715" y="1858"/>
                  </a:cubicBezTo>
                  <a:cubicBezTo>
                    <a:pt x="3715" y="834"/>
                    <a:pt x="2882" y="1"/>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14" name="Google Shape;1814;p45"/>
            <p:cNvSpPr/>
            <p:nvPr/>
          </p:nvSpPr>
          <p:spPr>
            <a:xfrm rot="5400000">
              <a:off x="6072419" y="4723580"/>
              <a:ext cx="75397" cy="75417"/>
            </a:xfrm>
            <a:custGeom>
              <a:avLst/>
              <a:gdLst/>
              <a:ahLst/>
              <a:cxnLst/>
              <a:rect l="l" t="t" r="r" b="b"/>
              <a:pathLst>
                <a:path w="3727" h="3728" extrusionOk="0">
                  <a:moveTo>
                    <a:pt x="1857" y="1"/>
                  </a:moveTo>
                  <a:cubicBezTo>
                    <a:pt x="833" y="1"/>
                    <a:pt x="0" y="834"/>
                    <a:pt x="0" y="1858"/>
                  </a:cubicBezTo>
                  <a:cubicBezTo>
                    <a:pt x="0" y="2894"/>
                    <a:pt x="833" y="3727"/>
                    <a:pt x="1857" y="3727"/>
                  </a:cubicBezTo>
                  <a:cubicBezTo>
                    <a:pt x="2893" y="3727"/>
                    <a:pt x="3727" y="2894"/>
                    <a:pt x="3727" y="1858"/>
                  </a:cubicBezTo>
                  <a:cubicBezTo>
                    <a:pt x="3727" y="834"/>
                    <a:pt x="2893" y="1"/>
                    <a:pt x="18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815" name="Google Shape;1815;p45"/>
            <p:cNvSpPr/>
            <p:nvPr/>
          </p:nvSpPr>
          <p:spPr>
            <a:xfrm rot="5400000">
              <a:off x="6072531" y="4925304"/>
              <a:ext cx="75175" cy="75417"/>
            </a:xfrm>
            <a:custGeom>
              <a:avLst/>
              <a:gdLst/>
              <a:ahLst/>
              <a:cxnLst/>
              <a:rect l="l" t="t" r="r" b="b"/>
              <a:pathLst>
                <a:path w="3716" h="3728" extrusionOk="0">
                  <a:moveTo>
                    <a:pt x="1858" y="1"/>
                  </a:moveTo>
                  <a:cubicBezTo>
                    <a:pt x="822" y="1"/>
                    <a:pt x="0" y="834"/>
                    <a:pt x="0" y="1858"/>
                  </a:cubicBezTo>
                  <a:cubicBezTo>
                    <a:pt x="0" y="2894"/>
                    <a:pt x="822" y="3727"/>
                    <a:pt x="1858" y="3727"/>
                  </a:cubicBezTo>
                  <a:cubicBezTo>
                    <a:pt x="2882" y="3727"/>
                    <a:pt x="3715" y="2894"/>
                    <a:pt x="3715" y="1858"/>
                  </a:cubicBezTo>
                  <a:cubicBezTo>
                    <a:pt x="3715" y="834"/>
                    <a:pt x="2882" y="1"/>
                    <a:pt x="1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8046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7"/>
        <p:cNvGrpSpPr/>
        <p:nvPr/>
      </p:nvGrpSpPr>
      <p:grpSpPr>
        <a:xfrm>
          <a:off x="0" y="0"/>
          <a:ext cx="0" cy="0"/>
          <a:chOff x="0" y="0"/>
          <a:chExt cx="0" cy="0"/>
        </a:xfrm>
      </p:grpSpPr>
      <p:sp>
        <p:nvSpPr>
          <p:cNvPr id="3139" name="Google Shape;3139;p70"/>
          <p:cNvSpPr txBox="1">
            <a:spLocks noGrp="1"/>
          </p:cNvSpPr>
          <p:nvPr>
            <p:ph type="title"/>
          </p:nvPr>
        </p:nvSpPr>
        <p:spPr>
          <a:xfrm>
            <a:off x="2161338" y="262959"/>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PREREQUISITE- ENABLED GPU</a:t>
            </a:r>
            <a:endParaRPr sz="2000" dirty="0"/>
          </a:p>
        </p:txBody>
      </p:sp>
      <p:sp>
        <p:nvSpPr>
          <p:cNvPr id="3138" name="Google Shape;3138;p7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76CF92D9-9FB5-1A0C-E9C2-2502EAFD5AD3}"/>
              </a:ext>
            </a:extLst>
          </p:cNvPr>
          <p:cNvPicPr>
            <a:picLocks noChangeAspect="1"/>
          </p:cNvPicPr>
          <p:nvPr/>
        </p:nvPicPr>
        <p:blipFill>
          <a:blip r:embed="rId3"/>
          <a:stretch>
            <a:fillRect/>
          </a:stretch>
        </p:blipFill>
        <p:spPr>
          <a:xfrm>
            <a:off x="1191543" y="860371"/>
            <a:ext cx="6760914" cy="3566324"/>
          </a:xfrm>
          <a:prstGeom prst="rect">
            <a:avLst/>
          </a:prstGeom>
        </p:spPr>
      </p:pic>
    </p:spTree>
    <p:extLst>
      <p:ext uri="{BB962C8B-B14F-4D97-AF65-F5344CB8AC3E}">
        <p14:creationId xmlns:p14="http://schemas.microsoft.com/office/powerpoint/2010/main" val="102071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1892DB-9FCD-F93D-DD98-EA47B74A8C95}"/>
              </a:ext>
            </a:extLst>
          </p:cNvPr>
          <p:cNvSpPr>
            <a:spLocks noGrp="1"/>
          </p:cNvSpPr>
          <p:nvPr>
            <p:ph type="title"/>
          </p:nvPr>
        </p:nvSpPr>
        <p:spPr>
          <a:xfrm>
            <a:off x="720000" y="90462"/>
            <a:ext cx="7704000" cy="572700"/>
          </a:xfrm>
        </p:spPr>
        <p:txBody>
          <a:bodyPr/>
          <a:lstStyle/>
          <a:p>
            <a:r>
              <a:rPr lang="en-IN" dirty="0"/>
              <a:t>GENERATOR</a:t>
            </a:r>
          </a:p>
        </p:txBody>
      </p:sp>
      <p:sp>
        <p:nvSpPr>
          <p:cNvPr id="6" name="TextBox 5">
            <a:extLst>
              <a:ext uri="{FF2B5EF4-FFF2-40B4-BE49-F238E27FC236}">
                <a16:creationId xmlns:a16="http://schemas.microsoft.com/office/drawing/2014/main" id="{B38B9050-DC13-3B8F-C7A5-5813F9345684}"/>
              </a:ext>
            </a:extLst>
          </p:cNvPr>
          <p:cNvSpPr txBox="1"/>
          <p:nvPr/>
        </p:nvSpPr>
        <p:spPr>
          <a:xfrm>
            <a:off x="331237" y="1446360"/>
            <a:ext cx="4847253" cy="289310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Our generator ( represented as  𝐺) will take in grayscale image  𝑥 and produce a RGB image  𝐺(𝑥).</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𝑥 will be a tensor of shape  ( 𝑏𝑎𝑡𝑐ℎ 𝑠𝑖𝑧𝑒 , 120 , 120 , 1 ) and the output  𝐺(𝑥) will have a shape  ( 𝑏𝑎𝑡𝑐ℎ 𝑠𝑖𝑧𝑒 , 120 , 120 , 3 )</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Our generator will have a encoder-decoder structure, similar to the </a:t>
            </a:r>
            <a:r>
              <a:rPr lang="en-US" sz="1400" dirty="0" err="1">
                <a:latin typeface="Times New Roman" panose="02020603050405020304" pitchFamily="18" charset="0"/>
                <a:cs typeface="Times New Roman" panose="02020603050405020304" pitchFamily="18" charset="0"/>
              </a:rPr>
              <a:t>UNet</a:t>
            </a:r>
            <a:r>
              <a:rPr lang="en-US" sz="1400" dirty="0">
                <a:latin typeface="Times New Roman" panose="02020603050405020304" pitchFamily="18" charset="0"/>
                <a:cs typeface="Times New Roman" panose="02020603050405020304" pitchFamily="18" charset="0"/>
              </a:rPr>
              <a:t> architecture. Additionally, we use Dilated convolutions to have a larger receptive field.</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introduce skip connections in our model so as to have better flow of information from the encoder to the decoder.</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B3445D-14B6-6B7F-DDBF-A8F0EC619DAE}"/>
              </a:ext>
            </a:extLst>
          </p:cNvPr>
          <p:cNvSpPr txBox="1"/>
          <p:nvPr/>
        </p:nvSpPr>
        <p:spPr>
          <a:xfrm>
            <a:off x="555170" y="739615"/>
            <a:ext cx="8374225" cy="307777"/>
          </a:xfrm>
          <a:prstGeom prst="rect">
            <a:avLst/>
          </a:prstGeom>
          <a:noFill/>
        </p:spPr>
        <p:txBody>
          <a:bodyPr wrap="square">
            <a:spAutoFit/>
          </a:bodyPr>
          <a:lstStyle/>
          <a:p>
            <a:pPr marL="139700" indent="0">
              <a:buNone/>
            </a:pPr>
            <a:r>
              <a:rPr lang="en-IN" dirty="0">
                <a:solidFill>
                  <a:schemeClr val="tx1"/>
                </a:solidFill>
                <a:latin typeface="Times New Roman" panose="02020603050405020304" pitchFamily="18" charset="0"/>
                <a:cs typeface="Times New Roman" panose="02020603050405020304" pitchFamily="18" charset="0"/>
              </a:rPr>
              <a:t>Generator takes input image and generates synthetic image. We have  used 3 convolutional 2d layer.</a:t>
            </a:r>
          </a:p>
        </p:txBody>
      </p:sp>
      <p:pic>
        <p:nvPicPr>
          <p:cNvPr id="9" name="Picture 8">
            <a:extLst>
              <a:ext uri="{FF2B5EF4-FFF2-40B4-BE49-F238E27FC236}">
                <a16:creationId xmlns:a16="http://schemas.microsoft.com/office/drawing/2014/main" id="{8110FD7A-60B0-6192-1A24-7C78E984541D}"/>
              </a:ext>
            </a:extLst>
          </p:cNvPr>
          <p:cNvPicPr>
            <a:picLocks noChangeAspect="1"/>
          </p:cNvPicPr>
          <p:nvPr/>
        </p:nvPicPr>
        <p:blipFill>
          <a:blip r:embed="rId2"/>
          <a:stretch>
            <a:fillRect/>
          </a:stretch>
        </p:blipFill>
        <p:spPr>
          <a:xfrm>
            <a:off x="5178490" y="1788227"/>
            <a:ext cx="3853543" cy="2209365"/>
          </a:xfrm>
          <a:prstGeom prst="rect">
            <a:avLst/>
          </a:prstGeom>
        </p:spPr>
      </p:pic>
    </p:spTree>
    <p:extLst>
      <p:ext uri="{BB962C8B-B14F-4D97-AF65-F5344CB8AC3E}">
        <p14:creationId xmlns:p14="http://schemas.microsoft.com/office/powerpoint/2010/main" val="118744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1892DB-9FCD-F93D-DD98-EA47B74A8C95}"/>
              </a:ext>
            </a:extLst>
          </p:cNvPr>
          <p:cNvSpPr>
            <a:spLocks noGrp="1"/>
          </p:cNvSpPr>
          <p:nvPr>
            <p:ph type="title"/>
          </p:nvPr>
        </p:nvSpPr>
        <p:spPr>
          <a:xfrm>
            <a:off x="720000" y="90462"/>
            <a:ext cx="7704000" cy="572700"/>
          </a:xfrm>
        </p:spPr>
        <p:txBody>
          <a:bodyPr/>
          <a:lstStyle/>
          <a:p>
            <a:r>
              <a:rPr lang="en-IN" dirty="0"/>
              <a:t>DISCRIMINATOR</a:t>
            </a:r>
          </a:p>
        </p:txBody>
      </p:sp>
      <p:sp>
        <p:nvSpPr>
          <p:cNvPr id="8" name="TextBox 7">
            <a:extLst>
              <a:ext uri="{FF2B5EF4-FFF2-40B4-BE49-F238E27FC236}">
                <a16:creationId xmlns:a16="http://schemas.microsoft.com/office/drawing/2014/main" id="{4CB3445D-14B6-6B7F-DDBF-A8F0EC619DAE}"/>
              </a:ext>
            </a:extLst>
          </p:cNvPr>
          <p:cNvSpPr txBox="1"/>
          <p:nvPr/>
        </p:nvSpPr>
        <p:spPr>
          <a:xfrm>
            <a:off x="555170" y="739615"/>
            <a:ext cx="8374225" cy="2462213"/>
          </a:xfrm>
          <a:prstGeom prst="rect">
            <a:avLst/>
          </a:prstGeom>
          <a:noFill/>
        </p:spPr>
        <p:txBody>
          <a:bodyPr wrap="square">
            <a:spAutoFit/>
          </a:bodyPr>
          <a:lstStyle/>
          <a:p>
            <a:pPr marL="285750" indent="-285750">
              <a:buFont typeface="Arial" panose="020B0604020202020204" pitchFamily="34" charset="0"/>
              <a:buChar char="•"/>
            </a:pPr>
            <a:r>
              <a:rPr lang="en-IN" dirty="0"/>
              <a:t>We have used 4 convolutional 2d layer, with activation of </a:t>
            </a:r>
            <a:r>
              <a:rPr lang="en-IN" dirty="0" err="1"/>
              <a:t>relu</a:t>
            </a:r>
            <a:r>
              <a:rPr lang="en-IN" dirty="0"/>
              <a:t>.</a:t>
            </a:r>
          </a:p>
          <a:p>
            <a:pPr marL="285750" indent="-285750">
              <a:buFont typeface="Arial" panose="020B0604020202020204" pitchFamily="34" charset="0"/>
              <a:buChar char="•"/>
            </a:pPr>
            <a:r>
              <a:rPr lang="en-US" dirty="0"/>
              <a:t>The discriminator model, represented as  𝐷 , will take in the real image  𝑦( from the training data ) and the generated image  𝐺(𝑥)( from the generator ) to output two probabilities.</a:t>
            </a:r>
          </a:p>
          <a:p>
            <a:pPr marL="285750" indent="-285750">
              <a:buFont typeface="Arial" panose="020B0604020202020204" pitchFamily="34" charset="0"/>
              <a:buChar char="•"/>
            </a:pPr>
            <a:r>
              <a:rPr lang="en-US" dirty="0"/>
              <a:t>We train the discriminator in such a manner that is able to differentiate the real images and the generated images. So, we train the model such that  𝑦 produces a output of  1 and  𝐺(𝑥) produces an output of  0</a:t>
            </a:r>
          </a:p>
          <a:p>
            <a:endParaRPr lang="en-IN" dirty="0"/>
          </a:p>
          <a:p>
            <a:endParaRPr lang="en-IN" dirty="0"/>
          </a:p>
          <a:p>
            <a:endParaRPr lang="en-IN" dirty="0"/>
          </a:p>
          <a:p>
            <a:endParaRPr lang="en-IN" dirty="0"/>
          </a:p>
          <a:p>
            <a:endParaRPr lang="en-IN" dirty="0"/>
          </a:p>
        </p:txBody>
      </p:sp>
      <p:pic>
        <p:nvPicPr>
          <p:cNvPr id="2" name="Picture 1">
            <a:extLst>
              <a:ext uri="{FF2B5EF4-FFF2-40B4-BE49-F238E27FC236}">
                <a16:creationId xmlns:a16="http://schemas.microsoft.com/office/drawing/2014/main" id="{C0B6196A-767C-35F1-9ABB-7AC9766E0B43}"/>
              </a:ext>
            </a:extLst>
          </p:cNvPr>
          <p:cNvPicPr>
            <a:picLocks noChangeAspect="1"/>
          </p:cNvPicPr>
          <p:nvPr/>
        </p:nvPicPr>
        <p:blipFill>
          <a:blip r:embed="rId2"/>
          <a:stretch>
            <a:fillRect/>
          </a:stretch>
        </p:blipFill>
        <p:spPr>
          <a:xfrm>
            <a:off x="1754414" y="2161050"/>
            <a:ext cx="5635171" cy="2371505"/>
          </a:xfrm>
          <a:prstGeom prst="rect">
            <a:avLst/>
          </a:prstGeom>
        </p:spPr>
      </p:pic>
    </p:spTree>
    <p:extLst>
      <p:ext uri="{BB962C8B-B14F-4D97-AF65-F5344CB8AC3E}">
        <p14:creationId xmlns:p14="http://schemas.microsoft.com/office/powerpoint/2010/main" val="2889932078"/>
      </p:ext>
    </p:extLst>
  </p:cSld>
  <p:clrMapOvr>
    <a:masterClrMapping/>
  </p:clrMapOvr>
</p:sld>
</file>

<file path=ppt/theme/theme1.xml><?xml version="1.0" encoding="utf-8"?>
<a:theme xmlns:a="http://schemas.openxmlformats.org/drawingml/2006/main" name="Oral Presentation Skills Workshop by Slidesgo">
  <a:themeElements>
    <a:clrScheme name="Simple Light">
      <a:dk1>
        <a:srgbClr val="35393A"/>
      </a:dk1>
      <a:lt1>
        <a:srgbClr val="D9D9D9"/>
      </a:lt1>
      <a:dk2>
        <a:srgbClr val="AFE2DF"/>
      </a:dk2>
      <a:lt2>
        <a:srgbClr val="76B5B1"/>
      </a:lt2>
      <a:accent1>
        <a:srgbClr val="435D74"/>
      </a:accent1>
      <a:accent2>
        <a:srgbClr val="F2FAFA"/>
      </a:accent2>
      <a:accent3>
        <a:srgbClr val="FFFFFF"/>
      </a:accent3>
      <a:accent4>
        <a:srgbClr val="FFFFFF"/>
      </a:accent4>
      <a:accent5>
        <a:srgbClr val="FFFFFF"/>
      </a:accent5>
      <a:accent6>
        <a:srgbClr val="FFFFFF"/>
      </a:accent6>
      <a:hlink>
        <a:srgbClr val="3539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TotalTime>
  <Words>1328</Words>
  <Application>Microsoft Office PowerPoint</Application>
  <PresentationFormat>On-screen Show (16:9)</PresentationFormat>
  <Paragraphs>170</Paragraphs>
  <Slides>22</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Wingdings</vt:lpstr>
      <vt:lpstr>Zen Antique</vt:lpstr>
      <vt:lpstr>Bebas Neue</vt:lpstr>
      <vt:lpstr>Exo</vt:lpstr>
      <vt:lpstr>Lexend</vt:lpstr>
      <vt:lpstr>Arial</vt:lpstr>
      <vt:lpstr>Open Sans</vt:lpstr>
      <vt:lpstr>Times New Roman</vt:lpstr>
      <vt:lpstr>Söhne</vt:lpstr>
      <vt:lpstr>Karla</vt:lpstr>
      <vt:lpstr>Oral Presentation Skills Workshop by Slidesgo</vt:lpstr>
      <vt:lpstr>Enhancement Of Image Quality Resolution Using (CNN, Deep Learning) Team - 19</vt:lpstr>
      <vt:lpstr>Table of contents</vt:lpstr>
      <vt:lpstr>Problem Statement</vt:lpstr>
      <vt:lpstr>Subset of the Dataset: We are randomly selecting 100 classes with 100 images per class. So the size reduces to 10,000 images. The subset of ImageNet helps reduce space and time complexity. </vt:lpstr>
      <vt:lpstr>REFERENCE PAPER</vt:lpstr>
      <vt:lpstr>ARCHITECTURE OF THE MODEL (Unet)</vt:lpstr>
      <vt:lpstr>PREREQUISITE- ENABLED GPU</vt:lpstr>
      <vt:lpstr>GENERATOR</vt:lpstr>
      <vt:lpstr>DISCRIMINATOR</vt:lpstr>
      <vt:lpstr>PowerPoint Presentation</vt:lpstr>
      <vt:lpstr>Techniques used to improvise GAN performance</vt:lpstr>
      <vt:lpstr>PowerPoint Presentation</vt:lpstr>
      <vt:lpstr>OUTPUT</vt:lpstr>
      <vt:lpstr>Accuracy</vt:lpstr>
      <vt:lpstr>Mean Square Error(MSE)</vt:lpstr>
      <vt:lpstr>The range of the Fréchet Inception Distance (FID) score theoretically lies between 0 and positive infinity. A lower FID score indicates that the generated images are more similar to the real images, both in terms of quality and diversity.</vt:lpstr>
      <vt:lpstr>SSIM SCORE</vt:lpstr>
      <vt:lpstr>Difference in approach between our project and the main projects of our references</vt:lpstr>
      <vt:lpstr>Future Work</vt:lpstr>
      <vt:lpstr>Challenges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Of Image Quality Resolution Using (CNN, Deep Learning) Team - 19</dc:title>
  <dc:creator>shivadhar Reddy Visavaram</dc:creator>
  <cp:lastModifiedBy>Gorre, Mayuka Reddy</cp:lastModifiedBy>
  <cp:revision>8</cp:revision>
  <dcterms:modified xsi:type="dcterms:W3CDTF">2023-05-06T18:51:43Z</dcterms:modified>
</cp:coreProperties>
</file>