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14" autoAdjust="0"/>
  </p:normalViewPr>
  <p:slideViewPr>
    <p:cSldViewPr>
      <p:cViewPr varScale="1">
        <p:scale>
          <a:sx n="82" d="100"/>
          <a:sy n="82" d="100"/>
        </p:scale>
        <p:origin x="-1474" y="-91"/>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A4ADCE-8F2D-42DB-A4F2-DD13676E7652}"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E99FB-084F-4AF5-93FB-EB0676EEB07E}" type="slidenum">
              <a:rPr lang="en-US" smtClean="0"/>
              <a:t>‹#›</a:t>
            </a:fld>
            <a:endParaRPr lang="en-US"/>
          </a:p>
        </p:txBody>
      </p:sp>
    </p:spTree>
    <p:extLst>
      <p:ext uri="{BB962C8B-B14F-4D97-AF65-F5344CB8AC3E}">
        <p14:creationId xmlns:p14="http://schemas.microsoft.com/office/powerpoint/2010/main" val="2665474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4ADCE-8F2D-42DB-A4F2-DD13676E7652}"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E99FB-084F-4AF5-93FB-EB0676EEB07E}" type="slidenum">
              <a:rPr lang="en-US" smtClean="0"/>
              <a:t>‹#›</a:t>
            </a:fld>
            <a:endParaRPr lang="en-US"/>
          </a:p>
        </p:txBody>
      </p:sp>
    </p:spTree>
    <p:extLst>
      <p:ext uri="{BB962C8B-B14F-4D97-AF65-F5344CB8AC3E}">
        <p14:creationId xmlns:p14="http://schemas.microsoft.com/office/powerpoint/2010/main" val="195500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4ADCE-8F2D-42DB-A4F2-DD13676E7652}"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E99FB-084F-4AF5-93FB-EB0676EEB07E}" type="slidenum">
              <a:rPr lang="en-US" smtClean="0"/>
              <a:t>‹#›</a:t>
            </a:fld>
            <a:endParaRPr lang="en-US"/>
          </a:p>
        </p:txBody>
      </p:sp>
    </p:spTree>
    <p:extLst>
      <p:ext uri="{BB962C8B-B14F-4D97-AF65-F5344CB8AC3E}">
        <p14:creationId xmlns:p14="http://schemas.microsoft.com/office/powerpoint/2010/main" val="373355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4ADCE-8F2D-42DB-A4F2-DD13676E7652}"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E99FB-084F-4AF5-93FB-EB0676EEB07E}" type="slidenum">
              <a:rPr lang="en-US" smtClean="0"/>
              <a:t>‹#›</a:t>
            </a:fld>
            <a:endParaRPr lang="en-US"/>
          </a:p>
        </p:txBody>
      </p:sp>
    </p:spTree>
    <p:extLst>
      <p:ext uri="{BB962C8B-B14F-4D97-AF65-F5344CB8AC3E}">
        <p14:creationId xmlns:p14="http://schemas.microsoft.com/office/powerpoint/2010/main" val="267786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A4ADCE-8F2D-42DB-A4F2-DD13676E7652}"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E99FB-084F-4AF5-93FB-EB0676EEB07E}" type="slidenum">
              <a:rPr lang="en-US" smtClean="0"/>
              <a:t>‹#›</a:t>
            </a:fld>
            <a:endParaRPr lang="en-US"/>
          </a:p>
        </p:txBody>
      </p:sp>
    </p:spTree>
    <p:extLst>
      <p:ext uri="{BB962C8B-B14F-4D97-AF65-F5344CB8AC3E}">
        <p14:creationId xmlns:p14="http://schemas.microsoft.com/office/powerpoint/2010/main" val="165357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A4ADCE-8F2D-42DB-A4F2-DD13676E7652}"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E99FB-084F-4AF5-93FB-EB0676EEB07E}" type="slidenum">
              <a:rPr lang="en-US" smtClean="0"/>
              <a:t>‹#›</a:t>
            </a:fld>
            <a:endParaRPr lang="en-US"/>
          </a:p>
        </p:txBody>
      </p:sp>
    </p:spTree>
    <p:extLst>
      <p:ext uri="{BB962C8B-B14F-4D97-AF65-F5344CB8AC3E}">
        <p14:creationId xmlns:p14="http://schemas.microsoft.com/office/powerpoint/2010/main" val="2778277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A4ADCE-8F2D-42DB-A4F2-DD13676E7652}" type="datetimeFigureOut">
              <a:rPr lang="en-US" smtClean="0"/>
              <a:t>8/5/2023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8E99FB-084F-4AF5-93FB-EB0676EEB07E}" type="slidenum">
              <a:rPr lang="en-US" smtClean="0"/>
              <a:t>‹#›</a:t>
            </a:fld>
            <a:endParaRPr lang="en-US"/>
          </a:p>
        </p:txBody>
      </p:sp>
    </p:spTree>
    <p:extLst>
      <p:ext uri="{BB962C8B-B14F-4D97-AF65-F5344CB8AC3E}">
        <p14:creationId xmlns:p14="http://schemas.microsoft.com/office/powerpoint/2010/main" val="2535535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A4ADCE-8F2D-42DB-A4F2-DD13676E7652}" type="datetimeFigureOut">
              <a:rPr lang="en-US" smtClean="0"/>
              <a:t>8/5/2023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8E99FB-084F-4AF5-93FB-EB0676EEB07E}" type="slidenum">
              <a:rPr lang="en-US" smtClean="0"/>
              <a:t>‹#›</a:t>
            </a:fld>
            <a:endParaRPr lang="en-US"/>
          </a:p>
        </p:txBody>
      </p:sp>
    </p:spTree>
    <p:extLst>
      <p:ext uri="{BB962C8B-B14F-4D97-AF65-F5344CB8AC3E}">
        <p14:creationId xmlns:p14="http://schemas.microsoft.com/office/powerpoint/2010/main" val="2783203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A4ADCE-8F2D-42DB-A4F2-DD13676E7652}" type="datetimeFigureOut">
              <a:rPr lang="en-US" smtClean="0"/>
              <a:t>8/5/2023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8E99FB-084F-4AF5-93FB-EB0676EEB07E}" type="slidenum">
              <a:rPr lang="en-US" smtClean="0"/>
              <a:t>‹#›</a:t>
            </a:fld>
            <a:endParaRPr lang="en-US"/>
          </a:p>
        </p:txBody>
      </p:sp>
    </p:spTree>
    <p:extLst>
      <p:ext uri="{BB962C8B-B14F-4D97-AF65-F5344CB8AC3E}">
        <p14:creationId xmlns:p14="http://schemas.microsoft.com/office/powerpoint/2010/main" val="835810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A4ADCE-8F2D-42DB-A4F2-DD13676E7652}"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E99FB-084F-4AF5-93FB-EB0676EEB07E}" type="slidenum">
              <a:rPr lang="en-US" smtClean="0"/>
              <a:t>‹#›</a:t>
            </a:fld>
            <a:endParaRPr lang="en-US"/>
          </a:p>
        </p:txBody>
      </p:sp>
    </p:spTree>
    <p:extLst>
      <p:ext uri="{BB962C8B-B14F-4D97-AF65-F5344CB8AC3E}">
        <p14:creationId xmlns:p14="http://schemas.microsoft.com/office/powerpoint/2010/main" val="3946772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A4ADCE-8F2D-42DB-A4F2-DD13676E7652}"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E99FB-084F-4AF5-93FB-EB0676EEB07E}" type="slidenum">
              <a:rPr lang="en-US" smtClean="0"/>
              <a:t>‹#›</a:t>
            </a:fld>
            <a:endParaRPr lang="en-US"/>
          </a:p>
        </p:txBody>
      </p:sp>
    </p:spTree>
    <p:extLst>
      <p:ext uri="{BB962C8B-B14F-4D97-AF65-F5344CB8AC3E}">
        <p14:creationId xmlns:p14="http://schemas.microsoft.com/office/powerpoint/2010/main" val="3313303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A4ADCE-8F2D-42DB-A4F2-DD13676E7652}" type="datetimeFigureOut">
              <a:rPr lang="en-US" smtClean="0"/>
              <a:t>8/5/2023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8E99FB-084F-4AF5-93FB-EB0676EEB07E}" type="slidenum">
              <a:rPr lang="en-US" smtClean="0"/>
              <a:t>‹#›</a:t>
            </a:fld>
            <a:endParaRPr lang="en-US"/>
          </a:p>
        </p:txBody>
      </p:sp>
    </p:spTree>
    <p:extLst>
      <p:ext uri="{BB962C8B-B14F-4D97-AF65-F5344CB8AC3E}">
        <p14:creationId xmlns:p14="http://schemas.microsoft.com/office/powerpoint/2010/main" val="1084499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MS EXCEL PROJECT</a:t>
            </a:r>
            <a:endParaRPr lang="en-US" dirty="0"/>
          </a:p>
        </p:txBody>
      </p:sp>
      <p:sp>
        <p:nvSpPr>
          <p:cNvPr id="3" name="Subtitle 2"/>
          <p:cNvSpPr>
            <a:spLocks noGrp="1"/>
          </p:cNvSpPr>
          <p:nvPr>
            <p:ph type="subTitle" idx="1"/>
          </p:nvPr>
        </p:nvSpPr>
        <p:spPr/>
        <p:txBody>
          <a:bodyPr/>
          <a:lstStyle/>
          <a:p>
            <a:r>
              <a:rPr lang="en-US" dirty="0" smtClean="0"/>
              <a:t>Sales analysis of a furniture shop in different regions</a:t>
            </a:r>
          </a:p>
          <a:p>
            <a:r>
              <a:rPr lang="en-US" dirty="0" smtClean="0"/>
              <a:t>-JYOTHI PULI</a:t>
            </a:r>
            <a:endParaRPr lang="en-US" dirty="0"/>
          </a:p>
        </p:txBody>
      </p:sp>
    </p:spTree>
    <p:extLst>
      <p:ext uri="{BB962C8B-B14F-4D97-AF65-F5344CB8AC3E}">
        <p14:creationId xmlns:p14="http://schemas.microsoft.com/office/powerpoint/2010/main" val="1949707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FORMATING</a:t>
            </a:r>
            <a:endParaRPr lang="en-US" dirty="0"/>
          </a:p>
        </p:txBody>
      </p:sp>
      <p:sp>
        <p:nvSpPr>
          <p:cNvPr id="3" name="Content Placeholder 2"/>
          <p:cNvSpPr>
            <a:spLocks noGrp="1"/>
          </p:cNvSpPr>
          <p:nvPr>
            <p:ph idx="1"/>
          </p:nvPr>
        </p:nvSpPr>
        <p:spPr/>
        <p:txBody>
          <a:bodyPr>
            <a:normAutofit fontScale="70000" lnSpcReduction="20000"/>
          </a:bodyPr>
          <a:lstStyle/>
          <a:p>
            <a:r>
              <a:rPr lang="en-US" dirty="0"/>
              <a:t>Conditional formatting in Excel is a powerful feature that allows you to automatically format cells based on specific conditions. This can help you highlight important information, identify trends, and make your data more visually appealing. </a:t>
            </a:r>
            <a:endParaRPr lang="en-US" dirty="0" smtClean="0"/>
          </a:p>
          <a:p>
            <a:r>
              <a:rPr lang="en-US" dirty="0" smtClean="0"/>
              <a:t>Few steps I did for better visualization of sales analysis using conditional formatting are:</a:t>
            </a:r>
          </a:p>
          <a:p>
            <a:pPr marL="0" indent="0">
              <a:buNone/>
            </a:pPr>
            <a:r>
              <a:rPr lang="en-US" dirty="0" smtClean="0"/>
              <a:t>Did table headers and title bold , added solid border around the table , centrally aligning all cells in table, gave light green color to title and light blue color to header, changed title font to ‘Georgia’ and increased title font size to 20, removed gridlines from the sheet , did conditional formatting for item cost column item cost above 499 have red paint in it for better difference between higher cost items and lower cost items took 499 as average item cost same thing done for number of items which cells have more than 10 filled with red, did conditional formatting for total cost of items using Gradient data bars.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839465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189</Words>
  <Application>Microsoft Office PowerPoint</Application>
  <PresentationFormat>On-screen Show (4:3)</PresentationFormat>
  <Paragraphs>15</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MS EXCEL PROJECT</vt:lpstr>
      <vt:lpstr>CONDITIONAL FORMATING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EXCEL PROJECT</dc:title>
  <dc:creator>PawaN</dc:creator>
  <cp:lastModifiedBy>PawaN</cp:lastModifiedBy>
  <cp:revision>2</cp:revision>
  <dcterms:created xsi:type="dcterms:W3CDTF">2023-08-04T19:36:44Z</dcterms:created>
  <dcterms:modified xsi:type="dcterms:W3CDTF">2023-08-04T19:56:28Z</dcterms:modified>
</cp:coreProperties>
</file>