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CC5D-1EDD-4761-8718-E18A38463995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AE65DEF-7F51-4F2C-8476-BCDFDB14538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6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CC5D-1EDD-4761-8718-E18A38463995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5DEF-7F51-4F2C-8476-BCDFDB14538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76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CC5D-1EDD-4761-8718-E18A38463995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5DEF-7F51-4F2C-8476-BCDFDB14538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80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CC5D-1EDD-4761-8718-E18A38463995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5DEF-7F51-4F2C-8476-BCDFDB14538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24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CC5D-1EDD-4761-8718-E18A38463995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5DEF-7F51-4F2C-8476-BCDFDB14538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97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CC5D-1EDD-4761-8718-E18A38463995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5DEF-7F51-4F2C-8476-BCDFDB14538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12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CC5D-1EDD-4761-8718-E18A38463995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5DEF-7F51-4F2C-8476-BCDFDB14538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51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CC5D-1EDD-4761-8718-E18A38463995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5DEF-7F51-4F2C-8476-BCDFDB14538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51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CC5D-1EDD-4761-8718-E18A38463995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5DEF-7F51-4F2C-8476-BCDFDB145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0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CC5D-1EDD-4761-8718-E18A38463995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5DEF-7F51-4F2C-8476-BCDFDB14538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67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830CC5D-1EDD-4761-8718-E18A38463995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5DEF-7F51-4F2C-8476-BCDFDB14538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29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0CC5D-1EDD-4761-8718-E18A38463995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AE65DEF-7F51-4F2C-8476-BCDFDB14538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83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BC02388-F90C-F9F0-37EA-8796281F71A9}"/>
              </a:ext>
            </a:extLst>
          </p:cNvPr>
          <p:cNvGrpSpPr/>
          <p:nvPr/>
        </p:nvGrpSpPr>
        <p:grpSpPr>
          <a:xfrm>
            <a:off x="1863753" y="1971989"/>
            <a:ext cx="8996515" cy="2653459"/>
            <a:chOff x="1597742" y="2079289"/>
            <a:chExt cx="8996515" cy="2653459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B983D233-2FD8-6768-2370-E669FDD39CDF}"/>
                </a:ext>
              </a:extLst>
            </p:cNvPr>
            <p:cNvSpPr txBox="1">
              <a:spLocks/>
            </p:cNvSpPr>
            <p:nvPr/>
          </p:nvSpPr>
          <p:spPr>
            <a:xfrm>
              <a:off x="3500283" y="2345148"/>
              <a:ext cx="5840362" cy="2387600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N" i="1" dirty="0"/>
                <a:t>AI-Powered Retrieval-</a:t>
              </a:r>
            </a:p>
            <a:p>
              <a:r>
                <a:rPr lang="en-IN" i="1" dirty="0"/>
                <a:t>Augmented Chatbot</a:t>
              </a:r>
              <a:r>
                <a:rPr lang="en-IN" dirty="0"/>
                <a:t> 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4B2BD96-1ABE-4908-244D-8D7842BCF4D6}"/>
                </a:ext>
              </a:extLst>
            </p:cNvPr>
            <p:cNvSpPr/>
            <p:nvPr/>
          </p:nvSpPr>
          <p:spPr>
            <a:xfrm>
              <a:off x="1597742" y="2079289"/>
              <a:ext cx="8996515" cy="2004301"/>
            </a:xfrm>
            <a:prstGeom prst="ellipse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BDE7C2A-548C-904D-5C2C-92E0965CD9E3}"/>
              </a:ext>
            </a:extLst>
          </p:cNvPr>
          <p:cNvSpPr txBox="1"/>
          <p:nvPr/>
        </p:nvSpPr>
        <p:spPr>
          <a:xfrm>
            <a:off x="7993627" y="5710535"/>
            <a:ext cx="527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 (BY) :- S. JYOTHIRADHITYA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17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0821EB-0311-EDA9-354B-1F2290181155}"/>
              </a:ext>
            </a:extLst>
          </p:cNvPr>
          <p:cNvSpPr txBox="1"/>
          <p:nvPr/>
        </p:nvSpPr>
        <p:spPr>
          <a:xfrm>
            <a:off x="530942" y="648928"/>
            <a:ext cx="3372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Introduction 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F2C7442-96AB-BA01-5B49-D675C9DF2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942" y="1803986"/>
            <a:ext cx="10815484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decision making is essential in every domain.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chatbots are limited to scripted answers.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 users expect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context-aware, dynamic, and reliable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responses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introduces an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Retrieval-Augmented Generation (RAG) chatbot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14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219F7B-B3D6-46B6-9266-9217B4E13196}"/>
              </a:ext>
            </a:extLst>
          </p:cNvPr>
          <p:cNvSpPr txBox="1"/>
          <p:nvPr/>
        </p:nvSpPr>
        <p:spPr>
          <a:xfrm>
            <a:off x="553065" y="410185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Problem Statement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997E12-E01C-E317-1603-607FC33092D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53065" y="1321635"/>
            <a:ext cx="1018946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often struggle to extract insights from large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Generic chatbots provide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inaccurate or incomplete answers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explainability and data-grounding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responses.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Difficulty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integrating natural language queries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databases and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8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AC334D-209A-464C-7CDB-6EA045A03FFA}"/>
              </a:ext>
            </a:extLst>
          </p:cNvPr>
          <p:cNvSpPr txBox="1"/>
          <p:nvPr/>
        </p:nvSpPr>
        <p:spPr>
          <a:xfrm>
            <a:off x="474407" y="459346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Proposed Solution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6CC306-7A3E-91F9-DD9B-A37BE9936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407" y="1731117"/>
            <a:ext cx="1263445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Agent-based RAG 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Retrieves relevant context from documents/databases.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 (Large Language Model)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generating human-like answers.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modular AI agents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and customizable for different domains.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0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  <a:alpha val="30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C6F80C-B1F2-333D-F79E-3F1B660951F0}"/>
              </a:ext>
            </a:extLst>
          </p:cNvPr>
          <p:cNvSpPr txBox="1"/>
          <p:nvPr/>
        </p:nvSpPr>
        <p:spPr>
          <a:xfrm>
            <a:off x="612058" y="331528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System Structure (Architecture)</a:t>
            </a:r>
          </a:p>
        </p:txBody>
      </p:sp>
      <p:pic>
        <p:nvPicPr>
          <p:cNvPr id="7" name="Picture 6" descr="A diagram of a company">
            <a:extLst>
              <a:ext uri="{FF2B5EF4-FFF2-40B4-BE49-F238E27FC236}">
                <a16:creationId xmlns:a16="http://schemas.microsoft.com/office/drawing/2014/main" id="{D029F8AA-B0CE-69B9-DF59-234F70531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2368"/>
            <a:ext cx="11277600" cy="411162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65505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</TotalTime>
  <Words>146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Somayajula Jyothiradhitya</dc:creator>
  <cp:lastModifiedBy>Somayajula Jyothiradhitya</cp:lastModifiedBy>
  <cp:revision>1</cp:revision>
  <dcterms:created xsi:type="dcterms:W3CDTF">2025-09-12T09:58:34Z</dcterms:created>
  <dcterms:modified xsi:type="dcterms:W3CDTF">2025-09-12T10:27:25Z</dcterms:modified>
</cp:coreProperties>
</file>