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146847069" r:id="rId8"/>
    <p:sldId id="263" r:id="rId9"/>
    <p:sldId id="2146847058" r:id="rId10"/>
    <p:sldId id="2146847070" r:id="rId11"/>
    <p:sldId id="265" r:id="rId12"/>
    <p:sldId id="2146847057" r:id="rId13"/>
    <p:sldId id="2146847066" r:id="rId14"/>
    <p:sldId id="2146847072" r:id="rId15"/>
    <p:sldId id="2146847073" r:id="rId16"/>
    <p:sldId id="2146847071" r:id="rId17"/>
    <p:sldId id="2146847068" r:id="rId18"/>
    <p:sldId id="2146847062" r:id="rId19"/>
    <p:sldId id="2146847074" r:id="rId20"/>
    <p:sldId id="2146847061" r:id="rId21"/>
    <p:sldId id="2146847055" r:id="rId22"/>
    <p:sldId id="2146847059" r:id="rId23"/>
    <p:sldId id="2146847075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yothirmai-chapala/Interview_Agent/blob/main/screenshot%281%29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Interview Trainer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CHAPALA JYOTHIRMAI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Vignan’s Foundation for Science Technology and Research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guntur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a.p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&amp; CSE(Data science)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BD961-6016-1043-8AA9-D806AED7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093" y="632837"/>
            <a:ext cx="8512255" cy="567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C3E62-6D5A-3C18-B21A-6E5F1B9E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954D-3B89-1ECF-D553-F59915BD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84A03-D1F6-A492-327F-6079A5F26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04" y="594810"/>
            <a:ext cx="8573696" cy="575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3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E3EC5-5611-0BB7-1E33-D48FD67C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2E3E-C9EB-514C-0495-9E7DF624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EC758-2887-3DCE-121A-0ADE4381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82" y="643587"/>
            <a:ext cx="8545118" cy="55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09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46470-02FF-4697-286E-B820D60B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F279-F77B-4406-807C-AF7805EF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1CCE-8E02-3FD5-9B44-F41BE7615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326" y="589935"/>
            <a:ext cx="8393674" cy="582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0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67494-90C9-F913-98A8-9A55CD7B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323" y="2409532"/>
            <a:ext cx="6302477" cy="342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The Interview Trainer Agent provides </a:t>
            </a:r>
            <a:r>
              <a:rPr lang="en-US" sz="2800" b="1" dirty="0"/>
              <a:t>personalized</a:t>
            </a:r>
            <a:r>
              <a:rPr lang="en-US" sz="2800" dirty="0"/>
              <a:t> and </a:t>
            </a:r>
            <a:r>
              <a:rPr lang="en-US" sz="2800" b="1" dirty="0"/>
              <a:t>comprehensive</a:t>
            </a:r>
            <a:r>
              <a:rPr lang="en-US" sz="2800" dirty="0"/>
              <a:t> interview preparation</a:t>
            </a:r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US" sz="2800" dirty="0"/>
              <a:t>Enhances user </a:t>
            </a:r>
            <a:r>
              <a:rPr lang="en-US" sz="2800" b="1" dirty="0"/>
              <a:t>confidence</a:t>
            </a:r>
            <a:r>
              <a:rPr lang="en-US" sz="2800" dirty="0"/>
              <a:t>, </a:t>
            </a:r>
            <a:r>
              <a:rPr lang="en-US" sz="2800" b="1" dirty="0"/>
              <a:t>clarity</a:t>
            </a:r>
            <a:r>
              <a:rPr lang="en-US" sz="2800" dirty="0"/>
              <a:t>, and </a:t>
            </a:r>
            <a:r>
              <a:rPr lang="en-US" sz="2800" b="1" dirty="0"/>
              <a:t>performance</a:t>
            </a:r>
            <a:r>
              <a:rPr lang="en-US" sz="2800" dirty="0"/>
              <a:t> through AI-driven training.</a:t>
            </a:r>
          </a:p>
          <a:p>
            <a:pPr marL="305435" indent="-305435"/>
            <a:r>
              <a:rPr lang="en-US" sz="2800" dirty="0"/>
              <a:t>Covers both </a:t>
            </a:r>
            <a:r>
              <a:rPr lang="en-US" sz="2800" b="1" dirty="0"/>
              <a:t>technical</a:t>
            </a:r>
            <a:r>
              <a:rPr lang="en-US" sz="2800" dirty="0"/>
              <a:t> and </a:t>
            </a:r>
            <a:r>
              <a:rPr lang="en-US" sz="2800" b="1" dirty="0"/>
              <a:t>soft skills</a:t>
            </a:r>
            <a:r>
              <a:rPr lang="en-US" sz="2800" dirty="0"/>
              <a:t> using real-time data and role-based customization.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4D95-34EA-0316-1FAE-9AB2110A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398C-7BFC-7008-847A-00F38CE9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EB82-3270-0A38-235C-60993A65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152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dirty="0"/>
              <a:t>Saves time, increases success rates, and improves readiness for competitive hiring.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US" sz="2800" dirty="0"/>
              <a:t>Demonstrates the power of </a:t>
            </a:r>
            <a:r>
              <a:rPr lang="en-US" sz="2800" b="1" dirty="0"/>
              <a:t>RAG + IBM Granite</a:t>
            </a:r>
            <a:r>
              <a:rPr lang="en-US" sz="2800" dirty="0"/>
              <a:t> in solving real-world problems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709654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hlinkClick r:id="rId2"/>
              </a:rPr>
              <a:t>Github</a:t>
            </a:r>
            <a:br>
              <a:rPr lang="en-IN" dirty="0"/>
            </a:br>
            <a:br>
              <a:rPr lang="en-IN" dirty="0"/>
            </a:br>
            <a:r>
              <a:rPr lang="en-IN" dirty="0"/>
              <a:t>(or)</a:t>
            </a:r>
            <a:br>
              <a:rPr lang="en-IN" dirty="0"/>
            </a:br>
            <a:endParaRPr lang="en-IN" dirty="0"/>
          </a:p>
          <a:p>
            <a:r>
              <a:rPr lang="en-IN" dirty="0"/>
              <a:t>https://github.com/jyothirmai-chapala/Interview_Agent/blob/main/screenshot%281%29.png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Interview Simulation</a:t>
            </a:r>
          </a:p>
          <a:p>
            <a:r>
              <a:rPr lang="en-US" sz="2800" dirty="0"/>
              <a:t>Multilingual Support</a:t>
            </a:r>
          </a:p>
          <a:p>
            <a:r>
              <a:rPr lang="en-US" sz="2800" dirty="0"/>
              <a:t>Integration with Job Portals</a:t>
            </a:r>
          </a:p>
          <a:p>
            <a:r>
              <a:rPr lang="en-US" sz="2800" dirty="0"/>
              <a:t>Resume Analysis Enhancements</a:t>
            </a:r>
          </a:p>
          <a:p>
            <a:r>
              <a:rPr lang="en-US" sz="2800" dirty="0"/>
              <a:t>Video Feedback System</a:t>
            </a:r>
          </a:p>
          <a:p>
            <a:r>
              <a:rPr lang="en-US" sz="2800" dirty="0"/>
              <a:t>Gamified Interview Challenges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9A1B3-2D29-DB29-D153-895CAFC6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40" y="1586737"/>
            <a:ext cx="8779117" cy="503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DE8F4-9F1D-1637-EBCC-E31B02341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DAA17-A88B-4242-8DFE-A7BA005B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C7055-1B56-51A8-B0B0-CBF81F674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B8EF5-0F01-444F-27B1-64AD0B531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87684"/>
            <a:ext cx="856417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Job seekers</a:t>
            </a:r>
            <a:r>
              <a:rPr lang="en-US" sz="2400" dirty="0"/>
              <a:t> often face challenges in preparing effectively for interviews, especially when it comes to identifying role-specific questions, understanding industry expectations, and improving both technical and soft skills.</a:t>
            </a:r>
          </a:p>
          <a:p>
            <a:pPr marL="0" indent="0">
              <a:buNone/>
            </a:pPr>
            <a:r>
              <a:rPr lang="en-US" sz="2400" dirty="0"/>
              <a:t>Manual preparation using generic content from the internet does not offer personalized or structured interview training. This leads to </a:t>
            </a:r>
            <a:r>
              <a:rPr lang="en-US" sz="2400" b="1" dirty="0"/>
              <a:t>lack of confidence</a:t>
            </a:r>
            <a:r>
              <a:rPr lang="en-US" sz="2400" dirty="0"/>
              <a:t>, </a:t>
            </a:r>
            <a:r>
              <a:rPr lang="en-US" sz="2400" b="1" dirty="0"/>
              <a:t>inadequate answers</a:t>
            </a:r>
            <a:r>
              <a:rPr lang="en-US" sz="2400" dirty="0"/>
              <a:t>, and </a:t>
            </a:r>
            <a:r>
              <a:rPr lang="en-US" sz="2400" b="1" dirty="0"/>
              <a:t>missed opportunities</a:t>
            </a:r>
            <a:r>
              <a:rPr lang="en-US" sz="2400" dirty="0"/>
              <a:t> in competitive hiring processes.</a:t>
            </a:r>
          </a:p>
          <a:p>
            <a:pPr marL="0" indent="0">
              <a:buNone/>
            </a:pPr>
            <a:endParaRPr lang="en-US" sz="24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71E7-A9F7-BBD0-490C-916A7CA6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  <a:ea typeface="+mn-lt"/>
                <a:cs typeface="+mn-lt"/>
              </a:rPr>
              <a:t>Proposed Solution:</a:t>
            </a:r>
            <a:endParaRPr lang="en-IN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78B5-F844-45B7-1BD8-BC4FE1CB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41" y="1410181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An </a:t>
            </a:r>
            <a:r>
              <a:rPr lang="en-US" sz="1800" b="1" dirty="0"/>
              <a:t>AI-powered Interview Trainer Agent</a:t>
            </a:r>
            <a:r>
              <a:rPr lang="en-US" sz="1800" dirty="0"/>
              <a:t>, built using </a:t>
            </a:r>
            <a:r>
              <a:rPr lang="en-US" sz="1800" b="1" dirty="0"/>
              <a:t>Retrieval-Augmented Generation (RAG)</a:t>
            </a:r>
            <a:r>
              <a:rPr lang="en-US" sz="1800" dirty="0"/>
              <a:t> and </a:t>
            </a:r>
            <a:r>
              <a:rPr lang="en-US" sz="1800" b="1" dirty="0"/>
              <a:t>IBM Cloud technologies</a:t>
            </a:r>
            <a:r>
              <a:rPr lang="en-US" sz="1800" dirty="0"/>
              <a:t>, that provides customized interview preparation by analyzing the user’s </a:t>
            </a:r>
            <a:r>
              <a:rPr lang="en-US" sz="1800" b="1" dirty="0"/>
              <a:t>resume</a:t>
            </a:r>
            <a:r>
              <a:rPr lang="en-US" sz="1800" dirty="0"/>
              <a:t>, </a:t>
            </a:r>
            <a:r>
              <a:rPr lang="en-US" sz="1800" b="1" dirty="0"/>
              <a:t>experience level</a:t>
            </a:r>
            <a:r>
              <a:rPr lang="en-US" sz="1800" dirty="0"/>
              <a:t>, and </a:t>
            </a:r>
            <a:r>
              <a:rPr lang="en-US" sz="1800" b="1" dirty="0"/>
              <a:t>target job role</a:t>
            </a:r>
            <a:r>
              <a:rPr lang="en-US" sz="1800" dirty="0"/>
              <a:t>. It retrieves and generates:</a:t>
            </a:r>
          </a:p>
          <a:p>
            <a:r>
              <a:rPr lang="en-US" sz="1800" dirty="0"/>
              <a:t>Tailored technical &amp; HR questions</a:t>
            </a:r>
          </a:p>
          <a:p>
            <a:r>
              <a:rPr lang="en-US" sz="1800" dirty="0"/>
              <a:t>Behavioral scenario responses</a:t>
            </a:r>
          </a:p>
          <a:p>
            <a:r>
              <a:rPr lang="en-US" sz="1800" dirty="0"/>
              <a:t>Role-based preparation tips</a:t>
            </a:r>
          </a:p>
          <a:p>
            <a:r>
              <a:rPr lang="en-US" sz="1800" dirty="0"/>
              <a:t>Improvement suggestions</a:t>
            </a:r>
          </a:p>
          <a:p>
            <a:r>
              <a:rPr lang="en-US" sz="1800" dirty="0"/>
              <a:t>Model answers &amp; soft skill feedback</a:t>
            </a:r>
          </a:p>
          <a:p>
            <a:r>
              <a:rPr lang="en-US" sz="1800" dirty="0"/>
              <a:t>This intelligent assistant enhances user readiness and boosts success rates in interviews.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470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E273A-348E-F3CB-B10E-9BDF5AD4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5B9C61-259C-1E8F-7E01-4A98231E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6ECCD-C361-C917-7B5D-6B425962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433827" cy="5197097"/>
          </a:xfrm>
        </p:spPr>
        <p:txBody>
          <a:bodyPr>
            <a:normAutofit/>
          </a:bodyPr>
          <a:lstStyle/>
          <a:p>
            <a:r>
              <a:rPr lang="en-US" sz="2800" b="1" dirty="0"/>
              <a:t>Tailored Interview Preparation</a:t>
            </a:r>
            <a:br>
              <a:rPr lang="en-US" sz="2800" dirty="0"/>
            </a:br>
            <a:r>
              <a:rPr lang="en-US" sz="2800" dirty="0"/>
              <a:t>Automatically generates interview questions and answers based on the user’s </a:t>
            </a:r>
            <a:r>
              <a:rPr lang="en-US" sz="2800" b="1" dirty="0"/>
              <a:t>job role</a:t>
            </a:r>
            <a:r>
              <a:rPr lang="en-US" sz="2800" dirty="0"/>
              <a:t>, </a:t>
            </a:r>
            <a:r>
              <a:rPr lang="en-US" sz="2800" b="1" dirty="0"/>
              <a:t>experience level</a:t>
            </a:r>
            <a:r>
              <a:rPr lang="en-US" sz="2800" dirty="0"/>
              <a:t>.</a:t>
            </a:r>
          </a:p>
          <a:p>
            <a:r>
              <a:rPr lang="en-US" sz="2800" dirty="0"/>
              <a:t> </a:t>
            </a:r>
            <a:r>
              <a:rPr lang="en-US" sz="2800" b="1" dirty="0"/>
              <a:t>Role-Specific Intelligence</a:t>
            </a:r>
            <a:br>
              <a:rPr lang="en-US" sz="2800" dirty="0"/>
            </a:br>
            <a:r>
              <a:rPr lang="en-US" sz="2800" dirty="0"/>
              <a:t>Retrieves real interview data from job portals and company databases to give </a:t>
            </a:r>
            <a:r>
              <a:rPr lang="en-US" sz="2800" b="1" dirty="0"/>
              <a:t>realistic</a:t>
            </a:r>
            <a:r>
              <a:rPr lang="en-US" sz="2800" dirty="0"/>
              <a:t> and </a:t>
            </a:r>
            <a:r>
              <a:rPr lang="en-US" sz="2800" b="1" dirty="0"/>
              <a:t>current</a:t>
            </a:r>
            <a:r>
              <a:rPr lang="en-US" sz="2800" dirty="0"/>
              <a:t> questions.</a:t>
            </a:r>
          </a:p>
          <a:p>
            <a:r>
              <a:rPr lang="en-US" sz="2800" b="1" dirty="0"/>
              <a:t>Soft Skill &amp; HR Simulation</a:t>
            </a:r>
            <a:br>
              <a:rPr lang="en-US" sz="2800" dirty="0"/>
            </a:br>
            <a:r>
              <a:rPr lang="en-US" sz="2800" dirty="0"/>
              <a:t>Supports not just technical questions but also </a:t>
            </a:r>
            <a:r>
              <a:rPr lang="en-US" sz="2800" b="1" dirty="0"/>
              <a:t>HR scenarios</a:t>
            </a:r>
            <a:r>
              <a:rPr lang="en-US" sz="2800" dirty="0"/>
              <a:t> and </a:t>
            </a:r>
            <a:r>
              <a:rPr lang="en-US" sz="2800" b="1" dirty="0"/>
              <a:t>behavioral questions</a:t>
            </a:r>
            <a:r>
              <a:rPr lang="en-US" sz="2800" dirty="0"/>
              <a:t>, mimicking real-life interview rounds.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819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40" y="565355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0" y="1302026"/>
            <a:ext cx="11365002" cy="4990619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Instant Feedback System</a:t>
            </a:r>
            <a:br>
              <a:rPr lang="en-US" sz="2800" dirty="0"/>
            </a:br>
            <a:r>
              <a:rPr lang="en-US" sz="2800" dirty="0"/>
              <a:t>Provides </a:t>
            </a:r>
            <a:r>
              <a:rPr lang="en-US" sz="2800" b="1" dirty="0"/>
              <a:t>model answers</a:t>
            </a:r>
            <a:r>
              <a:rPr lang="en-US" sz="2800" dirty="0"/>
              <a:t>, </a:t>
            </a:r>
            <a:r>
              <a:rPr lang="en-US" sz="2800" b="1" dirty="0"/>
              <a:t>performance tips</a:t>
            </a:r>
            <a:r>
              <a:rPr lang="en-US" sz="2800" dirty="0"/>
              <a:t>, and </a:t>
            </a:r>
            <a:r>
              <a:rPr lang="en-US" sz="2800" b="1" dirty="0"/>
              <a:t>areas for improvement</a:t>
            </a:r>
            <a:r>
              <a:rPr lang="en-US" sz="2800" dirty="0"/>
              <a:t>—boosting user confidence and clarity.</a:t>
            </a:r>
          </a:p>
          <a:p>
            <a:r>
              <a:rPr lang="en-US" sz="2800" b="1" dirty="0"/>
              <a:t>Multi-Source Retrieval (RAG)</a:t>
            </a:r>
            <a:br>
              <a:rPr lang="en-US" sz="2800" dirty="0"/>
            </a:br>
            <a:r>
              <a:rPr lang="en-US" sz="2800" dirty="0"/>
              <a:t>Uses </a:t>
            </a:r>
            <a:r>
              <a:rPr lang="en-US" sz="2800" b="1" dirty="0"/>
              <a:t>Retrieval-Augmented Generation</a:t>
            </a:r>
            <a:r>
              <a:rPr lang="en-US" sz="2800" dirty="0"/>
              <a:t> to combine knowledge from various sources, making the training content highly </a:t>
            </a:r>
            <a:r>
              <a:rPr lang="en-US" sz="2800" b="1" dirty="0"/>
              <a:t>accurate and contextual</a:t>
            </a:r>
            <a:r>
              <a:rPr lang="en-US" sz="2800" dirty="0"/>
              <a:t>.</a:t>
            </a:r>
          </a:p>
          <a:p>
            <a:r>
              <a:rPr lang="en-US" sz="2800" b="1" dirty="0"/>
              <a:t>Future-Ready AI Model (IBM Granite)</a:t>
            </a:r>
            <a:br>
              <a:rPr lang="en-US" sz="2800" dirty="0"/>
            </a:br>
            <a:r>
              <a:rPr lang="en-US" sz="2800" dirty="0"/>
              <a:t>Uses IBM’s </a:t>
            </a:r>
            <a:r>
              <a:rPr lang="en-US" sz="2800" b="1" dirty="0"/>
              <a:t>state-of-the-art foundation model</a:t>
            </a:r>
            <a:r>
              <a:rPr lang="en-US" sz="2800" dirty="0"/>
              <a:t> for natural and human-like responses.</a:t>
            </a:r>
          </a:p>
          <a:p>
            <a:r>
              <a:rPr lang="en-US" sz="2800" b="1" dirty="0"/>
              <a:t>User-Friendly Interface</a:t>
            </a:r>
            <a:br>
              <a:rPr lang="en-US" sz="2800" dirty="0"/>
            </a:br>
            <a:r>
              <a:rPr lang="en-US" sz="2800" dirty="0"/>
              <a:t>Clean, interactive design that even non-technical users can operate easily.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DA7BA7-6FDD-0248-C499-B8779D1E39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6"/>
            <a:ext cx="892660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Graduates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Switchers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&amp; Placement Cells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Interview Coaching Centers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Departments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EdTech Platforms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67</TotalTime>
  <Words>563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Interview Trainer Agent </vt:lpstr>
      <vt:lpstr>OUTLINE</vt:lpstr>
      <vt:lpstr>Problem Statement</vt:lpstr>
      <vt:lpstr>Proposed Solution:</vt:lpstr>
      <vt:lpstr>Technology  used</vt:lpstr>
      <vt:lpstr>IBM cloud services used</vt:lpstr>
      <vt:lpstr>Wow factors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Conclusion</vt:lpstr>
      <vt:lpstr>GitHub Link</vt:lpstr>
      <vt:lpstr>PowerPoint Presentation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Jyothirmai Chappala</cp:lastModifiedBy>
  <cp:revision>142</cp:revision>
  <dcterms:created xsi:type="dcterms:W3CDTF">2021-05-26T16:50:10Z</dcterms:created>
  <dcterms:modified xsi:type="dcterms:W3CDTF">2025-07-31T16:52:44Z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