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250ab44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250ab44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250ab446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250ab446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250ab446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250ab446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250ab44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250ab44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250ab446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250ab446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250ab446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250ab446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250ab446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250ab446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250ab446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250ab446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250ab446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250ab446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250ab446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250ab446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250ab446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250ab446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250ab446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250ab44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f3d9fb1f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f3d9fb1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f3d9fb1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f3d9fb1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0f3d9fb1f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0f3d9fb1f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f3d9fb1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f3d9fb1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8cd5632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08cd5632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250ab446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250ab446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e43126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e43126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250ab446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250ab446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250ab446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250ab446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250ab446b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250ab446b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f3d9fb1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f3d9fb1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 name="Google Shape;58;p14"/>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14"/>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5"/>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63" name="Google Shape;63;p15"/>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685800" y="1597820"/>
            <a:ext cx="7772400" cy="11025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6"/>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rmAutofit/>
          </a:bodyPr>
          <a:lstStyle>
            <a:lvl1pPr lvl="0" rtl="0" algn="ctr">
              <a:spcBef>
                <a:spcPts val="500"/>
              </a:spcBef>
              <a:spcAft>
                <a:spcPts val="0"/>
              </a:spcAft>
              <a:buClr>
                <a:srgbClr val="888888"/>
              </a:buClr>
              <a:buSzPts val="2400"/>
              <a:buNone/>
              <a:defRPr>
                <a:solidFill>
                  <a:srgbClr val="888888"/>
                </a:solidFill>
              </a:defRPr>
            </a:lvl1pPr>
            <a:lvl2pPr lvl="1" rtl="0" algn="ctr">
              <a:spcBef>
                <a:spcPts val="400"/>
              </a:spcBef>
              <a:spcAft>
                <a:spcPts val="0"/>
              </a:spcAft>
              <a:buClr>
                <a:srgbClr val="888888"/>
              </a:buClr>
              <a:buSzPts val="2100"/>
              <a:buNone/>
              <a:defRPr>
                <a:solidFill>
                  <a:srgbClr val="888888"/>
                </a:solidFill>
              </a:defRPr>
            </a:lvl2pPr>
            <a:lvl3pPr lvl="2" rtl="0" algn="ctr">
              <a:spcBef>
                <a:spcPts val="400"/>
              </a:spcBef>
              <a:spcAft>
                <a:spcPts val="0"/>
              </a:spcAft>
              <a:buClr>
                <a:srgbClr val="888888"/>
              </a:buClr>
              <a:buSzPts val="1800"/>
              <a:buNone/>
              <a:defRPr>
                <a:solidFill>
                  <a:srgbClr val="888888"/>
                </a:solidFill>
              </a:defRPr>
            </a:lvl3pPr>
            <a:lvl4pPr lvl="3" rtl="0" algn="ctr">
              <a:spcBef>
                <a:spcPts val="300"/>
              </a:spcBef>
              <a:spcAft>
                <a:spcPts val="0"/>
              </a:spcAft>
              <a:buClr>
                <a:srgbClr val="888888"/>
              </a:buClr>
              <a:buSzPts val="1500"/>
              <a:buNone/>
              <a:defRPr>
                <a:solidFill>
                  <a:srgbClr val="888888"/>
                </a:solidFill>
              </a:defRPr>
            </a:lvl4pPr>
            <a:lvl5pPr lvl="4" rtl="0" algn="ctr">
              <a:spcBef>
                <a:spcPts val="300"/>
              </a:spcBef>
              <a:spcAft>
                <a:spcPts val="0"/>
              </a:spcAft>
              <a:buClr>
                <a:srgbClr val="888888"/>
              </a:buClr>
              <a:buSzPts val="1500"/>
              <a:buNone/>
              <a:defRPr>
                <a:solidFill>
                  <a:srgbClr val="888888"/>
                </a:solidFill>
              </a:defRPr>
            </a:lvl5pPr>
            <a:lvl6pPr lvl="5" rtl="0" algn="ctr">
              <a:spcBef>
                <a:spcPts val="300"/>
              </a:spcBef>
              <a:spcAft>
                <a:spcPts val="0"/>
              </a:spcAft>
              <a:buClr>
                <a:srgbClr val="888888"/>
              </a:buClr>
              <a:buSzPts val="1500"/>
              <a:buNone/>
              <a:defRPr>
                <a:solidFill>
                  <a:srgbClr val="888888"/>
                </a:solidFill>
              </a:defRPr>
            </a:lvl6pPr>
            <a:lvl7pPr lvl="6" rtl="0" algn="ctr">
              <a:spcBef>
                <a:spcPts val="300"/>
              </a:spcBef>
              <a:spcAft>
                <a:spcPts val="0"/>
              </a:spcAft>
              <a:buClr>
                <a:srgbClr val="888888"/>
              </a:buClr>
              <a:buSzPts val="1500"/>
              <a:buNone/>
              <a:defRPr>
                <a:solidFill>
                  <a:srgbClr val="888888"/>
                </a:solidFill>
              </a:defRPr>
            </a:lvl7pPr>
            <a:lvl8pPr lvl="7" rtl="0" algn="ctr">
              <a:spcBef>
                <a:spcPts val="300"/>
              </a:spcBef>
              <a:spcAft>
                <a:spcPts val="0"/>
              </a:spcAft>
              <a:buClr>
                <a:srgbClr val="888888"/>
              </a:buClr>
              <a:buSzPts val="1500"/>
              <a:buNone/>
              <a:defRPr>
                <a:solidFill>
                  <a:srgbClr val="888888"/>
                </a:solidFill>
              </a:defRPr>
            </a:lvl8pPr>
            <a:lvl9pPr lvl="8" rtl="0" algn="ctr">
              <a:spcBef>
                <a:spcPts val="300"/>
              </a:spcBef>
              <a:spcAft>
                <a:spcPts val="0"/>
              </a:spcAft>
              <a:buClr>
                <a:srgbClr val="888888"/>
              </a:buClr>
              <a:buSzPts val="1500"/>
              <a:buNone/>
              <a:defRPr>
                <a:solidFill>
                  <a:srgbClr val="888888"/>
                </a:solidFill>
              </a:defRPr>
            </a:lvl9pPr>
          </a:lstStyle>
          <a:p/>
        </p:txBody>
      </p:sp>
      <p:sp>
        <p:nvSpPr>
          <p:cNvPr id="69" name="Google Shape;69;p16"/>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6"/>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6"/>
            <a:ext cx="7772400" cy="10215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dk1"/>
              </a:buClr>
              <a:buSzPts val="3000"/>
              <a:buFont typeface="Calibri"/>
              <a:buNone/>
              <a:defRPr b="1" sz="30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4" name="Google Shape;74;p17"/>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rmAutofit/>
          </a:bodyPr>
          <a:lstStyle>
            <a:lvl1pPr indent="-228600" lvl="0" marL="457200" rtl="0" algn="l">
              <a:spcBef>
                <a:spcPts val="300"/>
              </a:spcBef>
              <a:spcAft>
                <a:spcPts val="0"/>
              </a:spcAft>
              <a:buClr>
                <a:srgbClr val="888888"/>
              </a:buClr>
              <a:buSzPts val="1500"/>
              <a:buNone/>
              <a:defRPr sz="1500">
                <a:solidFill>
                  <a:srgbClr val="888888"/>
                </a:solidFill>
              </a:defRPr>
            </a:lvl1pPr>
            <a:lvl2pPr indent="-228600" lvl="1" marL="914400" rtl="0" algn="l">
              <a:spcBef>
                <a:spcPts val="300"/>
              </a:spcBef>
              <a:spcAft>
                <a:spcPts val="0"/>
              </a:spcAft>
              <a:buClr>
                <a:srgbClr val="888888"/>
              </a:buClr>
              <a:buSzPts val="1400"/>
              <a:buNone/>
              <a:defRPr sz="1400">
                <a:solidFill>
                  <a:srgbClr val="888888"/>
                </a:solidFill>
              </a:defRPr>
            </a:lvl2pPr>
            <a:lvl3pPr indent="-228600" lvl="2" marL="1371600" rtl="0" algn="l">
              <a:spcBef>
                <a:spcPts val="200"/>
              </a:spcBef>
              <a:spcAft>
                <a:spcPts val="0"/>
              </a:spcAft>
              <a:buClr>
                <a:srgbClr val="888888"/>
              </a:buClr>
              <a:buSzPts val="1200"/>
              <a:buNone/>
              <a:defRPr sz="1200">
                <a:solidFill>
                  <a:srgbClr val="888888"/>
                </a:solidFill>
              </a:defRPr>
            </a:lvl3pPr>
            <a:lvl4pPr indent="-228600" lvl="3" marL="1828800" rtl="0" algn="l">
              <a:spcBef>
                <a:spcPts val="200"/>
              </a:spcBef>
              <a:spcAft>
                <a:spcPts val="0"/>
              </a:spcAft>
              <a:buClr>
                <a:srgbClr val="888888"/>
              </a:buClr>
              <a:buSzPts val="1100"/>
              <a:buNone/>
              <a:defRPr sz="1100">
                <a:solidFill>
                  <a:srgbClr val="888888"/>
                </a:solidFill>
              </a:defRPr>
            </a:lvl4pPr>
            <a:lvl5pPr indent="-228600" lvl="4" marL="2286000" rtl="0" algn="l">
              <a:spcBef>
                <a:spcPts val="2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75" name="Google Shape;75;p17"/>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7"/>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8"/>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rmAutofit/>
          </a:bodyPr>
          <a:lstStyle>
            <a:lvl1pPr indent="-361950" lvl="0" marL="457200" rtl="0" algn="l">
              <a:spcBef>
                <a:spcPts val="400"/>
              </a:spcBef>
              <a:spcAft>
                <a:spcPts val="0"/>
              </a:spcAft>
              <a:buClr>
                <a:schemeClr val="dk1"/>
              </a:buClr>
              <a:buSzPts val="2100"/>
              <a:buChar char="•"/>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81" name="Google Shape;81;p18"/>
          <p:cNvSpPr txBox="1"/>
          <p:nvPr>
            <p:ph idx="2" type="body"/>
          </p:nvPr>
        </p:nvSpPr>
        <p:spPr>
          <a:xfrm>
            <a:off x="4648200" y="1200151"/>
            <a:ext cx="4038600" cy="3394500"/>
          </a:xfrm>
          <a:prstGeom prst="rect">
            <a:avLst/>
          </a:prstGeom>
          <a:noFill/>
          <a:ln>
            <a:noFill/>
          </a:ln>
        </p:spPr>
        <p:txBody>
          <a:bodyPr anchorCtr="0" anchor="t" bIns="34275" lIns="68575" spcFirstLastPara="1" rIns="68575" wrap="square" tIns="34275">
            <a:normAutofit/>
          </a:bodyPr>
          <a:lstStyle>
            <a:lvl1pPr indent="-361950" lvl="0" marL="457200" rtl="0" algn="l">
              <a:spcBef>
                <a:spcPts val="400"/>
              </a:spcBef>
              <a:spcAft>
                <a:spcPts val="0"/>
              </a:spcAft>
              <a:buClr>
                <a:schemeClr val="dk1"/>
              </a:buClr>
              <a:buSzPts val="2100"/>
              <a:buChar char="•"/>
              <a:defRPr sz="2100"/>
            </a:lvl1pPr>
            <a:lvl2pPr indent="-342900" lvl="1" marL="914400" rtl="0" algn="l">
              <a:spcBef>
                <a:spcPts val="400"/>
              </a:spcBef>
              <a:spcAft>
                <a:spcPts val="0"/>
              </a:spcAft>
              <a:buClr>
                <a:schemeClr val="dk1"/>
              </a:buClr>
              <a:buSzPts val="1800"/>
              <a:buChar char="–"/>
              <a:defRPr sz="1800"/>
            </a:lvl2pPr>
            <a:lvl3pPr indent="-323850" lvl="2" marL="1371600" rtl="0" algn="l">
              <a:spcBef>
                <a:spcPts val="300"/>
              </a:spcBef>
              <a:spcAft>
                <a:spcPts val="0"/>
              </a:spcAft>
              <a:buClr>
                <a:schemeClr val="dk1"/>
              </a:buClr>
              <a:buSzPts val="1500"/>
              <a:buChar char="•"/>
              <a:defRPr sz="1500"/>
            </a:lvl3pPr>
            <a:lvl4pPr indent="-317500" lvl="3" marL="1828800" rtl="0" algn="l">
              <a:spcBef>
                <a:spcPts val="300"/>
              </a:spcBef>
              <a:spcAft>
                <a:spcPts val="0"/>
              </a:spcAft>
              <a:buClr>
                <a:schemeClr val="dk1"/>
              </a:buClr>
              <a:buSzPts val="1400"/>
              <a:buChar char="–"/>
              <a:defRPr sz="1400"/>
            </a:lvl4pPr>
            <a:lvl5pPr indent="-317500" lvl="4" marL="2286000" rtl="0" algn="l">
              <a:spcBef>
                <a:spcPts val="300"/>
              </a:spcBef>
              <a:spcAft>
                <a:spcPts val="0"/>
              </a:spcAft>
              <a:buClr>
                <a:schemeClr val="dk1"/>
              </a:buClr>
              <a:buSzPts val="1400"/>
              <a:buChar char="»"/>
              <a:defRPr sz="1400"/>
            </a:lvl5pPr>
            <a:lvl6pPr indent="-317500" lvl="5" marL="2743200" rtl="0" algn="l">
              <a:spcBef>
                <a:spcPts val="300"/>
              </a:spcBef>
              <a:spcAft>
                <a:spcPts val="0"/>
              </a:spcAft>
              <a:buClr>
                <a:schemeClr val="dk1"/>
              </a:buClr>
              <a:buSzPts val="1400"/>
              <a:buChar char="•"/>
              <a:defRPr sz="1400"/>
            </a:lvl6pPr>
            <a:lvl7pPr indent="-317500" lvl="6" marL="3200400" rtl="0" algn="l">
              <a:spcBef>
                <a:spcPts val="300"/>
              </a:spcBef>
              <a:spcAft>
                <a:spcPts val="0"/>
              </a:spcAft>
              <a:buClr>
                <a:schemeClr val="dk1"/>
              </a:buClr>
              <a:buSzPts val="1400"/>
              <a:buChar char="•"/>
              <a:defRPr sz="1400"/>
            </a:lvl7pPr>
            <a:lvl8pPr indent="-317500" lvl="7" marL="3657600" rtl="0" algn="l">
              <a:spcBef>
                <a:spcPts val="300"/>
              </a:spcBef>
              <a:spcAft>
                <a:spcPts val="0"/>
              </a:spcAft>
              <a:buClr>
                <a:schemeClr val="dk1"/>
              </a:buClr>
              <a:buSzPts val="1400"/>
              <a:buChar char="•"/>
              <a:defRPr sz="1400"/>
            </a:lvl8pPr>
            <a:lvl9pPr indent="-317500" lvl="8" marL="4114800" rtl="0" algn="l">
              <a:spcBef>
                <a:spcPts val="300"/>
              </a:spcBef>
              <a:spcAft>
                <a:spcPts val="0"/>
              </a:spcAft>
              <a:buClr>
                <a:schemeClr val="dk1"/>
              </a:buClr>
              <a:buSzPts val="1400"/>
              <a:buChar char="•"/>
              <a:defRPr sz="1400"/>
            </a:lvl9pPr>
          </a:lstStyle>
          <a:p/>
        </p:txBody>
      </p:sp>
      <p:sp>
        <p:nvSpPr>
          <p:cNvPr id="82" name="Google Shape;82;p18"/>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8"/>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33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9"/>
          <p:cNvSpPr txBox="1"/>
          <p:nvPr>
            <p:ph idx="1" type="body"/>
          </p:nvPr>
        </p:nvSpPr>
        <p:spPr>
          <a:xfrm>
            <a:off x="457200" y="1151335"/>
            <a:ext cx="4040100" cy="479700"/>
          </a:xfrm>
          <a:prstGeom prst="rect">
            <a:avLst/>
          </a:prstGeom>
          <a:noFill/>
          <a:ln>
            <a:noFill/>
          </a:ln>
        </p:spPr>
        <p:txBody>
          <a:bodyPr anchorCtr="0" anchor="b" bIns="34275" lIns="68575" spcFirstLastPara="1" rIns="68575" wrap="square" tIns="34275">
            <a:norm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88" name="Google Shape;88;p19"/>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rm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89" name="Google Shape;89;p19"/>
          <p:cNvSpPr txBox="1"/>
          <p:nvPr>
            <p:ph idx="3" type="body"/>
          </p:nvPr>
        </p:nvSpPr>
        <p:spPr>
          <a:xfrm>
            <a:off x="4645026" y="1151335"/>
            <a:ext cx="4041900" cy="479700"/>
          </a:xfrm>
          <a:prstGeom prst="rect">
            <a:avLst/>
          </a:prstGeom>
          <a:noFill/>
          <a:ln>
            <a:noFill/>
          </a:ln>
        </p:spPr>
        <p:txBody>
          <a:bodyPr anchorCtr="0" anchor="b" bIns="34275" lIns="68575" spcFirstLastPara="1" rIns="68575" wrap="square" tIns="34275">
            <a:normAutofit/>
          </a:bodyPr>
          <a:lstStyle>
            <a:lvl1pPr indent="-228600" lvl="0" marL="457200" rtl="0" algn="l">
              <a:spcBef>
                <a:spcPts val="400"/>
              </a:spcBef>
              <a:spcAft>
                <a:spcPts val="0"/>
              </a:spcAft>
              <a:buClr>
                <a:schemeClr val="dk1"/>
              </a:buClr>
              <a:buSzPts val="1800"/>
              <a:buNone/>
              <a:defRPr b="1" sz="1800"/>
            </a:lvl1pPr>
            <a:lvl2pPr indent="-228600" lvl="1" marL="914400" rtl="0" algn="l">
              <a:spcBef>
                <a:spcPts val="300"/>
              </a:spcBef>
              <a:spcAft>
                <a:spcPts val="0"/>
              </a:spcAft>
              <a:buClr>
                <a:schemeClr val="dk1"/>
              </a:buClr>
              <a:buSzPts val="1500"/>
              <a:buNone/>
              <a:defRPr b="1" sz="1500"/>
            </a:lvl2pPr>
            <a:lvl3pPr indent="-228600" lvl="2" marL="1371600" rtl="0" algn="l">
              <a:spcBef>
                <a:spcPts val="300"/>
              </a:spcBef>
              <a:spcAft>
                <a:spcPts val="0"/>
              </a:spcAft>
              <a:buClr>
                <a:schemeClr val="dk1"/>
              </a:buClr>
              <a:buSzPts val="1400"/>
              <a:buNone/>
              <a:defRPr b="1" sz="1400"/>
            </a:lvl3pPr>
            <a:lvl4pPr indent="-228600" lvl="3" marL="1828800" rtl="0" algn="l">
              <a:spcBef>
                <a:spcPts val="200"/>
              </a:spcBef>
              <a:spcAft>
                <a:spcPts val="0"/>
              </a:spcAft>
              <a:buClr>
                <a:schemeClr val="dk1"/>
              </a:buClr>
              <a:buSzPts val="1200"/>
              <a:buNone/>
              <a:defRPr b="1" sz="1200"/>
            </a:lvl4pPr>
            <a:lvl5pPr indent="-228600" lvl="4" marL="2286000" rtl="0" algn="l">
              <a:spcBef>
                <a:spcPts val="2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90" name="Google Shape;90;p19"/>
          <p:cNvSpPr txBox="1"/>
          <p:nvPr>
            <p:ph idx="4" type="body"/>
          </p:nvPr>
        </p:nvSpPr>
        <p:spPr>
          <a:xfrm>
            <a:off x="4645026" y="1631156"/>
            <a:ext cx="4041900" cy="2963400"/>
          </a:xfrm>
          <a:prstGeom prst="rect">
            <a:avLst/>
          </a:prstGeom>
          <a:noFill/>
          <a:ln>
            <a:noFill/>
          </a:ln>
        </p:spPr>
        <p:txBody>
          <a:bodyPr anchorCtr="0" anchor="t" bIns="34275" lIns="68575" spcFirstLastPara="1" rIns="68575" wrap="square" tIns="34275">
            <a:normAutofit/>
          </a:bodyPr>
          <a:lstStyle>
            <a:lvl1pPr indent="-342900" lvl="0" marL="457200" rtl="0" algn="l">
              <a:spcBef>
                <a:spcPts val="400"/>
              </a:spcBef>
              <a:spcAft>
                <a:spcPts val="0"/>
              </a:spcAft>
              <a:buClr>
                <a:schemeClr val="dk1"/>
              </a:buClr>
              <a:buSzPts val="1800"/>
              <a:buChar char="•"/>
              <a:defRPr sz="1800"/>
            </a:lvl1pPr>
            <a:lvl2pPr indent="-323850" lvl="1" marL="914400" rtl="0" algn="l">
              <a:spcBef>
                <a:spcPts val="300"/>
              </a:spcBef>
              <a:spcAft>
                <a:spcPts val="0"/>
              </a:spcAft>
              <a:buClr>
                <a:schemeClr val="dk1"/>
              </a:buClr>
              <a:buSzPts val="1500"/>
              <a:buChar char="–"/>
              <a:defRPr sz="1500"/>
            </a:lvl2pPr>
            <a:lvl3pPr indent="-317500" lvl="2" marL="1371600" rtl="0" algn="l">
              <a:spcBef>
                <a:spcPts val="300"/>
              </a:spcBef>
              <a:spcAft>
                <a:spcPts val="0"/>
              </a:spcAft>
              <a:buClr>
                <a:schemeClr val="dk1"/>
              </a:buClr>
              <a:buSzPts val="1400"/>
              <a:buChar char="•"/>
              <a:defRPr sz="1400"/>
            </a:lvl3pPr>
            <a:lvl4pPr indent="-304800" lvl="3" marL="1828800" rtl="0" algn="l">
              <a:spcBef>
                <a:spcPts val="200"/>
              </a:spcBef>
              <a:spcAft>
                <a:spcPts val="0"/>
              </a:spcAft>
              <a:buClr>
                <a:schemeClr val="dk1"/>
              </a:buClr>
              <a:buSzPts val="1200"/>
              <a:buChar char="–"/>
              <a:defRPr sz="1200"/>
            </a:lvl4pPr>
            <a:lvl5pPr indent="-304800" lvl="4" marL="2286000" rtl="0" algn="l">
              <a:spcBef>
                <a:spcPts val="200"/>
              </a:spcBef>
              <a:spcAft>
                <a:spcPts val="0"/>
              </a:spcAft>
              <a:buClr>
                <a:schemeClr val="dk1"/>
              </a:buClr>
              <a:buSzPts val="1200"/>
              <a:buChar char="»"/>
              <a:defRPr sz="1200"/>
            </a:lvl5pPr>
            <a:lvl6pPr indent="-304800" lvl="5" marL="2743200" rtl="0" algn="l">
              <a:spcBef>
                <a:spcPts val="200"/>
              </a:spcBef>
              <a:spcAft>
                <a:spcPts val="0"/>
              </a:spcAft>
              <a:buClr>
                <a:schemeClr val="dk1"/>
              </a:buClr>
              <a:buSzPts val="1200"/>
              <a:buChar char="•"/>
              <a:defRPr sz="1200"/>
            </a:lvl6pPr>
            <a:lvl7pPr indent="-304800" lvl="6" marL="3200400" rtl="0" algn="l">
              <a:spcBef>
                <a:spcPts val="200"/>
              </a:spcBef>
              <a:spcAft>
                <a:spcPts val="0"/>
              </a:spcAft>
              <a:buClr>
                <a:schemeClr val="dk1"/>
              </a:buClr>
              <a:buSzPts val="1200"/>
              <a:buChar char="•"/>
              <a:defRPr sz="1200"/>
            </a:lvl7pPr>
            <a:lvl8pPr indent="-304800" lvl="7" marL="3657600" rtl="0" algn="l">
              <a:spcBef>
                <a:spcPts val="200"/>
              </a:spcBef>
              <a:spcAft>
                <a:spcPts val="0"/>
              </a:spcAft>
              <a:buClr>
                <a:schemeClr val="dk1"/>
              </a:buClr>
              <a:buSzPts val="1200"/>
              <a:buChar char="•"/>
              <a:defRPr sz="1200"/>
            </a:lvl8pPr>
            <a:lvl9pPr indent="-304800" lvl="8" marL="4114800" rtl="0" algn="l">
              <a:spcBef>
                <a:spcPts val="200"/>
              </a:spcBef>
              <a:spcAft>
                <a:spcPts val="0"/>
              </a:spcAft>
              <a:buClr>
                <a:schemeClr val="dk1"/>
              </a:buClr>
              <a:buSzPts val="1200"/>
              <a:buChar char="•"/>
              <a:defRPr sz="1200"/>
            </a:lvl9pPr>
          </a:lstStyle>
          <a:p/>
        </p:txBody>
      </p:sp>
      <p:sp>
        <p:nvSpPr>
          <p:cNvPr id="91" name="Google Shape;91;p19"/>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9"/>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6" name="Google Shape;96;p20"/>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1" y="204788"/>
            <a:ext cx="3008400" cy="8715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dk1"/>
              </a:buClr>
              <a:buSzPts val="1500"/>
              <a:buFont typeface="Calibri"/>
              <a:buNone/>
              <a:defRPr b="1" sz="1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34275" lIns="68575" spcFirstLastPara="1" rIns="68575" wrap="square" tIns="34275">
            <a:normAutofit/>
          </a:bodyPr>
          <a:lstStyle>
            <a:lvl1pPr indent="-381000" lvl="0" marL="457200" rtl="0" algn="l">
              <a:spcBef>
                <a:spcPts val="500"/>
              </a:spcBef>
              <a:spcAft>
                <a:spcPts val="0"/>
              </a:spcAft>
              <a:buClr>
                <a:schemeClr val="dk1"/>
              </a:buClr>
              <a:buSzPts val="2400"/>
              <a:buChar char="•"/>
              <a:defRPr sz="2400"/>
            </a:lvl1pPr>
            <a:lvl2pPr indent="-361950" lvl="1" marL="914400" rtl="0" algn="l">
              <a:spcBef>
                <a:spcPts val="400"/>
              </a:spcBef>
              <a:spcAft>
                <a:spcPts val="0"/>
              </a:spcAft>
              <a:buClr>
                <a:schemeClr val="dk1"/>
              </a:buClr>
              <a:buSzPts val="2100"/>
              <a:buChar char="–"/>
              <a:defRPr sz="2100"/>
            </a:lvl2pPr>
            <a:lvl3pPr indent="-342900" lvl="2" marL="1371600" rtl="0" algn="l">
              <a:spcBef>
                <a:spcPts val="400"/>
              </a:spcBef>
              <a:spcAft>
                <a:spcPts val="0"/>
              </a:spcAft>
              <a:buClr>
                <a:schemeClr val="dk1"/>
              </a:buClr>
              <a:buSzPts val="1800"/>
              <a:buChar char="•"/>
              <a:defRPr sz="1800"/>
            </a:lvl3pPr>
            <a:lvl4pPr indent="-323850" lvl="3" marL="1828800" rtl="0" algn="l">
              <a:spcBef>
                <a:spcPts val="300"/>
              </a:spcBef>
              <a:spcAft>
                <a:spcPts val="0"/>
              </a:spcAft>
              <a:buClr>
                <a:schemeClr val="dk1"/>
              </a:buClr>
              <a:buSzPts val="1500"/>
              <a:buChar char="–"/>
              <a:defRPr sz="1500"/>
            </a:lvl4pPr>
            <a:lvl5pPr indent="-323850" lvl="4" marL="2286000" rtl="0" algn="l">
              <a:spcBef>
                <a:spcPts val="3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02" name="Google Shape;102;p21"/>
          <p:cNvSpPr txBox="1"/>
          <p:nvPr>
            <p:ph idx="2" type="body"/>
          </p:nvPr>
        </p:nvSpPr>
        <p:spPr>
          <a:xfrm>
            <a:off x="457201" y="1076326"/>
            <a:ext cx="3008400" cy="3518400"/>
          </a:xfrm>
          <a:prstGeom prst="rect">
            <a:avLst/>
          </a:prstGeom>
          <a:noFill/>
          <a:ln>
            <a:noFill/>
          </a:ln>
        </p:spPr>
        <p:txBody>
          <a:bodyPr anchorCtr="0" anchor="t" bIns="34275" lIns="68575" spcFirstLastPara="1" rIns="68575" wrap="square" tIns="34275">
            <a:norm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dk1"/>
              </a:buClr>
              <a:buSzPts val="1500"/>
              <a:buFont typeface="Calibri"/>
              <a:buNone/>
              <a:defRPr b="1" sz="1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4"/>
            <a:ext cx="5486400" cy="603600"/>
          </a:xfrm>
          <a:prstGeom prst="rect">
            <a:avLst/>
          </a:prstGeom>
          <a:noFill/>
          <a:ln>
            <a:noFill/>
          </a:ln>
        </p:spPr>
        <p:txBody>
          <a:bodyPr anchorCtr="0" anchor="t" bIns="34275" lIns="68575" spcFirstLastPara="1" rIns="68575" wrap="square" tIns="34275">
            <a:normAutofit/>
          </a:bodyPr>
          <a:lstStyle>
            <a:lvl1pPr indent="-228600" lvl="0" marL="457200" rtl="0" algn="l">
              <a:spcBef>
                <a:spcPts val="200"/>
              </a:spcBef>
              <a:spcAft>
                <a:spcPts val="0"/>
              </a:spcAft>
              <a:buClr>
                <a:schemeClr val="dk1"/>
              </a:buClr>
              <a:buSzPts val="1100"/>
              <a:buNone/>
              <a:defRPr sz="1100"/>
            </a:lvl1pPr>
            <a:lvl2pPr indent="-228600" lvl="1" marL="914400" rtl="0" algn="l">
              <a:spcBef>
                <a:spcPts val="200"/>
              </a:spcBef>
              <a:spcAft>
                <a:spcPts val="0"/>
              </a:spcAft>
              <a:buClr>
                <a:schemeClr val="dk1"/>
              </a:buClr>
              <a:buSzPts val="900"/>
              <a:buNone/>
              <a:defRPr sz="900"/>
            </a:lvl2pPr>
            <a:lvl3pPr indent="-228600" lvl="2" marL="1371600" rtl="0" algn="l">
              <a:spcBef>
                <a:spcPts val="200"/>
              </a:spcBef>
              <a:spcAft>
                <a:spcPts val="0"/>
              </a:spcAft>
              <a:buClr>
                <a:schemeClr val="dk1"/>
              </a:buClr>
              <a:buSzPts val="800"/>
              <a:buNone/>
              <a:defRPr sz="800"/>
            </a:lvl3pPr>
            <a:lvl4pPr indent="-228600" lvl="3" marL="1828800" rtl="0" algn="l">
              <a:spcBef>
                <a:spcPts val="100"/>
              </a:spcBef>
              <a:spcAft>
                <a:spcPts val="0"/>
              </a:spcAft>
              <a:buClr>
                <a:schemeClr val="dk1"/>
              </a:buClr>
              <a:buSzPts val="700"/>
              <a:buNone/>
              <a:defRPr sz="700"/>
            </a:lvl4pPr>
            <a:lvl5pPr indent="-228600" lvl="4" marL="2286000" rtl="0" algn="l">
              <a:spcBef>
                <a:spcPts val="1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874750" y="-1217399"/>
            <a:ext cx="3394500" cy="82296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50" y="1371629"/>
            <a:ext cx="4388700" cy="20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272750" y="-609571"/>
            <a:ext cx="4388700" cy="60198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25" name="Shape 125"/>
        <p:cNvGrpSpPr/>
        <p:nvPr/>
      </p:nvGrpSpPr>
      <p:grpSpPr>
        <a:xfrm>
          <a:off x="0" y="0"/>
          <a:ext cx="0" cy="0"/>
          <a:chOff x="0" y="0"/>
          <a:chExt cx="0" cy="0"/>
        </a:xfrm>
      </p:grpSpPr>
      <p:sp>
        <p:nvSpPr>
          <p:cNvPr id="126" name="Google Shape;126;p25"/>
          <p:cNvSpPr txBox="1"/>
          <p:nvPr>
            <p:ph idx="1" type="body"/>
          </p:nvPr>
        </p:nvSpPr>
        <p:spPr>
          <a:xfrm>
            <a:off x="457200" y="285750"/>
            <a:ext cx="8229600" cy="4286400"/>
          </a:xfrm>
          <a:prstGeom prst="rect">
            <a:avLst/>
          </a:prstGeom>
          <a:noFill/>
          <a:ln>
            <a:noFill/>
          </a:ln>
        </p:spPr>
        <p:txBody>
          <a:bodyPr anchorCtr="0" anchor="t" bIns="34275" lIns="68575" spcFirstLastPara="1" rIns="68575" wrap="square" tIns="34275">
            <a:normAutofit/>
          </a:bodyPr>
          <a:lstStyle>
            <a:lvl1pPr indent="-317500" lvl="0" marL="457200" rtl="0" algn="l">
              <a:spcBef>
                <a:spcPts val="300"/>
              </a:spcBef>
              <a:spcAft>
                <a:spcPts val="0"/>
              </a:spcAft>
              <a:buClr>
                <a:schemeClr val="dk1"/>
              </a:buClr>
              <a:buSzPts val="1400"/>
              <a:buChar char="•"/>
              <a:defRPr/>
            </a:lvl1pPr>
            <a:lvl2pPr indent="-317500" lvl="1" marL="914400" rtl="0" algn="l">
              <a:spcBef>
                <a:spcPts val="300"/>
              </a:spcBef>
              <a:spcAft>
                <a:spcPts val="0"/>
              </a:spcAft>
              <a:buClr>
                <a:schemeClr val="dk1"/>
              </a:buClr>
              <a:buSzPts val="1400"/>
              <a:buChar char="–"/>
              <a:defRPr/>
            </a:lvl2pPr>
            <a:lvl3pPr indent="-317500" lvl="2" marL="1371600" rtl="0" algn="l">
              <a:spcBef>
                <a:spcPts val="300"/>
              </a:spcBef>
              <a:spcAft>
                <a:spcPts val="0"/>
              </a:spcAft>
              <a:buClr>
                <a:schemeClr val="dk1"/>
              </a:buClr>
              <a:buSzPts val="1400"/>
              <a:buChar char="•"/>
              <a:defRPr/>
            </a:lvl3pPr>
            <a:lvl4pPr indent="-317500" lvl="3" marL="1828800" rtl="0" algn="l">
              <a:spcBef>
                <a:spcPts val="300"/>
              </a:spcBef>
              <a:spcAft>
                <a:spcPts val="0"/>
              </a:spcAft>
              <a:buClr>
                <a:schemeClr val="dk1"/>
              </a:buClr>
              <a:buSzPts val="1400"/>
              <a:buChar char="–"/>
              <a:defRPr/>
            </a:lvl4pPr>
            <a:lvl5pPr indent="-317500" lvl="4" marL="2286000" rtl="0" algn="l">
              <a:spcBef>
                <a:spcPts val="3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7" name="Google Shape;127;p25"/>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5"/>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rgbClr val="888888"/>
                </a:solidFill>
                <a:latin typeface="Calibri"/>
                <a:ea typeface="Calibri"/>
                <a:cs typeface="Calibri"/>
                <a:sym typeface="Calibri"/>
              </a:defRPr>
            </a:lvl1pPr>
            <a:lvl2pPr indent="0" lvl="1" marL="0" rtl="0" algn="r">
              <a:spcBef>
                <a:spcPts val="0"/>
              </a:spcBef>
              <a:buNone/>
              <a:defRPr sz="900">
                <a:solidFill>
                  <a:srgbClr val="888888"/>
                </a:solidFill>
                <a:latin typeface="Calibri"/>
                <a:ea typeface="Calibri"/>
                <a:cs typeface="Calibri"/>
                <a:sym typeface="Calibri"/>
              </a:defRPr>
            </a:lvl2pPr>
            <a:lvl3pPr indent="0" lvl="2" marL="0" rtl="0" algn="r">
              <a:spcBef>
                <a:spcPts val="0"/>
              </a:spcBef>
              <a:buNone/>
              <a:defRPr sz="900">
                <a:solidFill>
                  <a:srgbClr val="888888"/>
                </a:solidFill>
                <a:latin typeface="Calibri"/>
                <a:ea typeface="Calibri"/>
                <a:cs typeface="Calibri"/>
                <a:sym typeface="Calibri"/>
              </a:defRPr>
            </a:lvl3pPr>
            <a:lvl4pPr indent="0" lvl="3" marL="0" rtl="0" algn="r">
              <a:spcBef>
                <a:spcPts val="0"/>
              </a:spcBef>
              <a:buNone/>
              <a:defRPr sz="900">
                <a:solidFill>
                  <a:srgbClr val="888888"/>
                </a:solidFill>
                <a:latin typeface="Calibri"/>
                <a:ea typeface="Calibri"/>
                <a:cs typeface="Calibri"/>
                <a:sym typeface="Calibri"/>
              </a:defRPr>
            </a:lvl4pPr>
            <a:lvl5pPr indent="0" lvl="4" marL="0" rtl="0" algn="r">
              <a:spcBef>
                <a:spcPts val="0"/>
              </a:spcBef>
              <a:buNone/>
              <a:defRPr sz="900">
                <a:solidFill>
                  <a:srgbClr val="888888"/>
                </a:solidFill>
                <a:latin typeface="Calibri"/>
                <a:ea typeface="Calibri"/>
                <a:cs typeface="Calibri"/>
                <a:sym typeface="Calibri"/>
              </a:defRPr>
            </a:lvl5pPr>
            <a:lvl6pPr indent="0" lvl="5" marL="0" rtl="0" algn="r">
              <a:spcBef>
                <a:spcPts val="0"/>
              </a:spcBef>
              <a:buNone/>
              <a:defRPr sz="900">
                <a:solidFill>
                  <a:srgbClr val="888888"/>
                </a:solidFill>
                <a:latin typeface="Calibri"/>
                <a:ea typeface="Calibri"/>
                <a:cs typeface="Calibri"/>
                <a:sym typeface="Calibri"/>
              </a:defRPr>
            </a:lvl6pPr>
            <a:lvl7pPr indent="0" lvl="6" marL="0" rtl="0" algn="r">
              <a:spcBef>
                <a:spcPts val="0"/>
              </a:spcBef>
              <a:buNone/>
              <a:defRPr sz="900">
                <a:solidFill>
                  <a:srgbClr val="888888"/>
                </a:solidFill>
                <a:latin typeface="Calibri"/>
                <a:ea typeface="Calibri"/>
                <a:cs typeface="Calibri"/>
                <a:sym typeface="Calibri"/>
              </a:defRPr>
            </a:lvl7pPr>
            <a:lvl8pPr indent="0" lvl="7" marL="0" rtl="0" algn="r">
              <a:spcBef>
                <a:spcPts val="0"/>
              </a:spcBef>
              <a:buNone/>
              <a:defRPr sz="900">
                <a:solidFill>
                  <a:srgbClr val="888888"/>
                </a:solidFill>
                <a:latin typeface="Calibri"/>
                <a:ea typeface="Calibri"/>
                <a:cs typeface="Calibri"/>
                <a:sym typeface="Calibri"/>
              </a:defRPr>
            </a:lvl8pPr>
            <a:lvl9pPr indent="0" lvl="8" marL="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30" name="Shape 130"/>
        <p:cNvGrpSpPr/>
        <p:nvPr/>
      </p:nvGrpSpPr>
      <p:grpSpPr>
        <a:xfrm>
          <a:off x="0" y="0"/>
          <a:ext cx="0" cy="0"/>
          <a:chOff x="0" y="0"/>
          <a:chExt cx="0" cy="0"/>
        </a:xfrm>
      </p:grpSpPr>
      <p:sp>
        <p:nvSpPr>
          <p:cNvPr id="131" name="Google Shape;131;p26"/>
          <p:cNvSpPr txBox="1"/>
          <p:nvPr/>
        </p:nvSpPr>
        <p:spPr>
          <a:xfrm>
            <a:off x="0" y="4866086"/>
            <a:ext cx="9144000" cy="284700"/>
          </a:xfrm>
          <a:prstGeom prst="rect">
            <a:avLst/>
          </a:prstGeom>
          <a:solidFill>
            <a:srgbClr val="8CB3E3"/>
          </a:solidFill>
          <a:ln>
            <a:noFill/>
          </a:ln>
        </p:spPr>
        <p:txBody>
          <a:bodyPr anchorCtr="0" anchor="b" bIns="34275" lIns="68575" spcFirstLastPara="1" rIns="68575" wrap="square" tIns="34275">
            <a:spAutoFit/>
          </a:bodyPr>
          <a:lstStyle/>
          <a:p>
            <a:pPr indent="0" lvl="0" marL="0" marR="0" rtl="0" algn="ctr">
              <a:spcBef>
                <a:spcPts val="0"/>
              </a:spcBef>
              <a:spcAft>
                <a:spcPts val="0"/>
              </a:spcAft>
              <a:buNone/>
            </a:pPr>
            <a:r>
              <a:rPr lang="en" sz="1400">
                <a:solidFill>
                  <a:srgbClr val="000000"/>
                </a:solidFill>
                <a:latin typeface="Calibri"/>
                <a:ea typeface="Calibri"/>
                <a:cs typeface="Calibri"/>
                <a:sym typeface="Calibri"/>
              </a:rPr>
              <a:t>Department of ECE, MVGR College of Engineering</a:t>
            </a:r>
            <a:endParaRPr sz="1100"/>
          </a:p>
        </p:txBody>
      </p:sp>
      <p:sp>
        <p:nvSpPr>
          <p:cNvPr id="132" name="Google Shape;132;p2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body"/>
          </p:nvPr>
        </p:nvSpPr>
        <p:spPr>
          <a:xfrm>
            <a:off x="381000" y="1058664"/>
            <a:ext cx="8382000" cy="16581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500"/>
              </a:spcBef>
              <a:spcAft>
                <a:spcPts val="0"/>
              </a:spcAft>
              <a:buClr>
                <a:schemeClr val="dk1"/>
              </a:buClr>
              <a:buSzPts val="2400"/>
              <a:buChar char="•"/>
              <a:defRPr/>
            </a:lvl1pPr>
            <a:lvl2pPr indent="-361950" lvl="1" marL="914400" rtl="0" algn="l">
              <a:lnSpc>
                <a:spcPct val="90000"/>
              </a:lnSpc>
              <a:spcBef>
                <a:spcPts val="400"/>
              </a:spcBef>
              <a:spcAft>
                <a:spcPts val="0"/>
              </a:spcAft>
              <a:buClr>
                <a:schemeClr val="dk1"/>
              </a:buClr>
              <a:buSzPts val="2100"/>
              <a:buChar char="–"/>
              <a:defRPr/>
            </a:lvl2pPr>
            <a:lvl3pPr indent="-342900" lvl="2" marL="1371600" rtl="0" algn="l">
              <a:lnSpc>
                <a:spcPct val="90000"/>
              </a:lnSpc>
              <a:spcBef>
                <a:spcPts val="400"/>
              </a:spcBef>
              <a:spcAft>
                <a:spcPts val="0"/>
              </a:spcAft>
              <a:buClr>
                <a:schemeClr val="dk1"/>
              </a:buClr>
              <a:buSzPts val="1800"/>
              <a:buChar char="•"/>
              <a:defRPr/>
            </a:lvl3pPr>
            <a:lvl4pPr indent="-323850" lvl="3" marL="1828800" rtl="0" algn="l">
              <a:lnSpc>
                <a:spcPct val="90000"/>
              </a:lnSpc>
              <a:spcBef>
                <a:spcPts val="300"/>
              </a:spcBef>
              <a:spcAft>
                <a:spcPts val="0"/>
              </a:spcAft>
              <a:buClr>
                <a:schemeClr val="dk1"/>
              </a:buClr>
              <a:buSzPts val="1500"/>
              <a:buChar char="–"/>
              <a:defRPr/>
            </a:lvl4pPr>
            <a:lvl5pPr indent="-323850" lvl="4" marL="2286000" rtl="0" algn="l">
              <a:lnSpc>
                <a:spcPct val="90000"/>
              </a:lnSpc>
              <a:spcBef>
                <a:spcPts val="300"/>
              </a:spcBef>
              <a:spcAft>
                <a:spcPts val="0"/>
              </a:spcAft>
              <a:buClr>
                <a:schemeClr val="dk1"/>
              </a:buClr>
              <a:buSzPts val="15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2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81000" lvl="0" marL="457200" rtl="0">
              <a:spcBef>
                <a:spcPts val="500"/>
              </a:spcBef>
              <a:spcAft>
                <a:spcPts val="0"/>
              </a:spcAft>
              <a:buSzPts val="2400"/>
              <a:buChar char="•"/>
              <a:defRPr/>
            </a:lvl1pPr>
            <a:lvl2pPr indent="-361950" lvl="1" marL="914400" rtl="0">
              <a:spcBef>
                <a:spcPts val="400"/>
              </a:spcBef>
              <a:spcAft>
                <a:spcPts val="0"/>
              </a:spcAft>
              <a:buSzPts val="2100"/>
              <a:buChar char="–"/>
              <a:defRPr/>
            </a:lvl2pPr>
            <a:lvl3pPr indent="-342900" lvl="2" marL="1371600" rtl="0">
              <a:spcBef>
                <a:spcPts val="400"/>
              </a:spcBef>
              <a:spcAft>
                <a:spcPts val="0"/>
              </a:spcAft>
              <a:buSzPts val="1800"/>
              <a:buChar char="•"/>
              <a:defRPr/>
            </a:lvl3pPr>
            <a:lvl4pPr indent="-323850" lvl="3" marL="1828800" rtl="0">
              <a:spcBef>
                <a:spcPts val="300"/>
              </a:spcBef>
              <a:spcAft>
                <a:spcPts val="0"/>
              </a:spcAft>
              <a:buSzPts val="1500"/>
              <a:buChar char="–"/>
              <a:defRPr/>
            </a:lvl4pPr>
            <a:lvl5pPr indent="-323850" lvl="4" marL="2286000" rtl="0">
              <a:spcBef>
                <a:spcPts val="300"/>
              </a:spcBef>
              <a:spcAft>
                <a:spcPts val="0"/>
              </a:spcAft>
              <a:buSzPts val="1500"/>
              <a:buChar char="»"/>
              <a:defRPr/>
            </a:lvl5pPr>
            <a:lvl6pPr indent="-323850" lvl="5" marL="2743200" rtl="0">
              <a:spcBef>
                <a:spcPts val="300"/>
              </a:spcBef>
              <a:spcAft>
                <a:spcPts val="0"/>
              </a:spcAft>
              <a:buSzPts val="1500"/>
              <a:buChar char="•"/>
              <a:defRPr/>
            </a:lvl6pPr>
            <a:lvl7pPr indent="-323850" lvl="6" marL="3200400" rtl="0">
              <a:spcBef>
                <a:spcPts val="300"/>
              </a:spcBef>
              <a:spcAft>
                <a:spcPts val="0"/>
              </a:spcAft>
              <a:buSzPts val="1500"/>
              <a:buChar char="•"/>
              <a:defRPr/>
            </a:lvl7pPr>
            <a:lvl8pPr indent="-323850" lvl="7" marL="3657600" rtl="0">
              <a:spcBef>
                <a:spcPts val="300"/>
              </a:spcBef>
              <a:spcAft>
                <a:spcPts val="0"/>
              </a:spcAft>
              <a:buSzPts val="1500"/>
              <a:buChar char="•"/>
              <a:defRPr/>
            </a:lvl8pPr>
            <a:lvl9pPr indent="-323850" lvl="8" marL="4114800" rtl="0">
              <a:spcBef>
                <a:spcPts val="300"/>
              </a:spcBef>
              <a:spcAft>
                <a:spcPts val="0"/>
              </a:spcAft>
              <a:buSzPts val="1500"/>
              <a:buChar char="•"/>
              <a:defRPr/>
            </a:lvl9pPr>
          </a:lstStyle>
          <a:p/>
        </p:txBody>
      </p:sp>
      <p:sp>
        <p:nvSpPr>
          <p:cNvPr id="137" name="Google Shape;137;p2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6"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www.javatpoint.com/machine-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ctrTitle"/>
          </p:nvPr>
        </p:nvSpPr>
        <p:spPr>
          <a:xfrm>
            <a:off x="450125" y="432050"/>
            <a:ext cx="7164900" cy="712500"/>
          </a:xfrm>
          <a:prstGeom prst="rect">
            <a:avLst/>
          </a:prstGeom>
        </p:spPr>
        <p:txBody>
          <a:bodyPr anchorCtr="0" anchor="ctr" bIns="34275" lIns="68575" spcFirstLastPara="1" rIns="68575" wrap="square" tIns="34275">
            <a:noAutofit/>
          </a:bodyPr>
          <a:lstStyle/>
          <a:p>
            <a:pPr indent="0" lvl="0" marL="0" rtl="0" algn="ctr">
              <a:lnSpc>
                <a:spcPct val="115000"/>
              </a:lnSpc>
              <a:spcBef>
                <a:spcPts val="0"/>
              </a:spcBef>
              <a:spcAft>
                <a:spcPts val="0"/>
              </a:spcAft>
              <a:buClr>
                <a:schemeClr val="dk1"/>
              </a:buClr>
              <a:buSzPts val="1100"/>
              <a:buFont typeface="Arial"/>
              <a:buNone/>
            </a:pPr>
            <a:r>
              <a:t/>
            </a:r>
            <a:endParaRPr b="1" sz="2400">
              <a:solidFill>
                <a:srgbClr val="292929"/>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2400">
                <a:solidFill>
                  <a:srgbClr val="292929"/>
                </a:solidFill>
                <a:highlight>
                  <a:srgbClr val="FFFFFF"/>
                </a:highlight>
                <a:latin typeface="Times New Roman"/>
                <a:ea typeface="Times New Roman"/>
                <a:cs typeface="Times New Roman"/>
                <a:sym typeface="Times New Roman"/>
              </a:rPr>
              <a:t>ESTIMATING BODY MASS INDEX THROUGH</a:t>
            </a:r>
            <a:endParaRPr b="1" sz="2400">
              <a:solidFill>
                <a:srgbClr val="292929"/>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b="1" lang="en" sz="2400">
                <a:solidFill>
                  <a:srgbClr val="292929"/>
                </a:solidFill>
                <a:highlight>
                  <a:srgbClr val="FFFFFF"/>
                </a:highlight>
                <a:latin typeface="Times New Roman"/>
                <a:ea typeface="Times New Roman"/>
                <a:cs typeface="Times New Roman"/>
                <a:sym typeface="Times New Roman"/>
              </a:rPr>
              <a:t> FACE RECOGNITION</a:t>
            </a:r>
            <a:endParaRPr sz="2400"/>
          </a:p>
        </p:txBody>
      </p:sp>
      <p:sp>
        <p:nvSpPr>
          <p:cNvPr id="143" name="Google Shape;143;p28"/>
          <p:cNvSpPr txBox="1"/>
          <p:nvPr>
            <p:ph idx="1" type="subTitle"/>
          </p:nvPr>
        </p:nvSpPr>
        <p:spPr>
          <a:xfrm>
            <a:off x="6008500" y="2195400"/>
            <a:ext cx="3752700" cy="2732100"/>
          </a:xfrm>
          <a:prstGeom prst="rect">
            <a:avLst/>
          </a:prstGeom>
        </p:spPr>
        <p:txBody>
          <a:bodyPr anchorCtr="0" anchor="t" bIns="34275" lIns="68575" spcFirstLastPara="1" rIns="68575" wrap="square" tIns="34275">
            <a:normAutofit/>
          </a:bodyPr>
          <a:lstStyle/>
          <a:p>
            <a:pPr indent="0" lvl="0" marL="0" rtl="0" algn="l">
              <a:lnSpc>
                <a:spcPct val="115000"/>
              </a:lnSpc>
              <a:spcBef>
                <a:spcPts val="500"/>
              </a:spcBef>
              <a:spcAft>
                <a:spcPts val="0"/>
              </a:spcAft>
              <a:buClr>
                <a:schemeClr val="dk1"/>
              </a:buClr>
              <a:buSzPts val="1100"/>
              <a:buFont typeface="Arial"/>
              <a:buNone/>
            </a:pPr>
            <a:r>
              <a:t/>
            </a:r>
            <a:endParaRPr b="1" sz="1200">
              <a:solidFill>
                <a:srgbClr val="1E222A"/>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t/>
            </a:r>
            <a:endParaRPr b="1" sz="1200">
              <a:solidFill>
                <a:srgbClr val="1E222A"/>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t/>
            </a:r>
            <a:endParaRPr b="1" sz="1200">
              <a:solidFill>
                <a:srgbClr val="1E222A"/>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b="1" lang="en" sz="1400">
                <a:solidFill>
                  <a:srgbClr val="1E222A"/>
                </a:solidFill>
                <a:highlight>
                  <a:srgbClr val="FFFFFF"/>
                </a:highlight>
                <a:latin typeface="Times New Roman"/>
                <a:ea typeface="Times New Roman"/>
                <a:cs typeface="Times New Roman"/>
                <a:sym typeface="Times New Roman"/>
              </a:rPr>
              <a:t>Team Members:</a:t>
            </a:r>
            <a:endParaRPr b="1" sz="1400">
              <a:solidFill>
                <a:srgbClr val="1E222A"/>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19BQ1A05E5   -  M.Bhavya Sri</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19BQ1A05J3    - R.Jyothirmai</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19BQ1A05H4   - P.Charitha Sri</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19BQ1A05E4   - M.Mano Teja</a:t>
            </a:r>
            <a:endParaRPr sz="14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500"/>
              </a:spcBef>
              <a:spcAft>
                <a:spcPts val="0"/>
              </a:spcAft>
              <a:buClr>
                <a:schemeClr val="dk1"/>
              </a:buClr>
              <a:buSzPts val="1100"/>
              <a:buFont typeface="Arial"/>
              <a:buNone/>
            </a:pPr>
            <a:r>
              <a:rPr lang="en" sz="1400">
                <a:solidFill>
                  <a:schemeClr val="dk1"/>
                </a:solidFill>
                <a:highlight>
                  <a:srgbClr val="FFFFFF"/>
                </a:highlight>
                <a:latin typeface="Times New Roman"/>
                <a:ea typeface="Times New Roman"/>
                <a:cs typeface="Times New Roman"/>
                <a:sym typeface="Times New Roman"/>
              </a:rPr>
              <a:t>20BQ5A0518    - N.Vamsi Krishna </a:t>
            </a:r>
            <a:r>
              <a:rPr lang="en" sz="1400">
                <a:solidFill>
                  <a:srgbClr val="1E222A"/>
                </a:solidFill>
                <a:highlight>
                  <a:srgbClr val="FFFFFF"/>
                </a:highlight>
                <a:latin typeface="Times New Roman"/>
                <a:ea typeface="Times New Roman"/>
                <a:cs typeface="Times New Roman"/>
                <a:sym typeface="Times New Roman"/>
              </a:rPr>
              <a:t> </a:t>
            </a:r>
            <a:endParaRPr sz="2600"/>
          </a:p>
        </p:txBody>
      </p:sp>
      <p:sp>
        <p:nvSpPr>
          <p:cNvPr id="144" name="Google Shape;144;p28"/>
          <p:cNvSpPr txBox="1"/>
          <p:nvPr/>
        </p:nvSpPr>
        <p:spPr>
          <a:xfrm>
            <a:off x="450125" y="1657738"/>
            <a:ext cx="3335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Project Batch No: 2</a:t>
            </a:r>
            <a:endParaRPr b="1" sz="1600">
              <a:latin typeface="Times New Roman"/>
              <a:ea typeface="Times New Roman"/>
              <a:cs typeface="Times New Roman"/>
              <a:sym typeface="Times New Roman"/>
            </a:endParaRPr>
          </a:p>
        </p:txBody>
      </p:sp>
      <p:sp>
        <p:nvSpPr>
          <p:cNvPr id="145" name="Google Shape;145;p28"/>
          <p:cNvSpPr txBox="1"/>
          <p:nvPr/>
        </p:nvSpPr>
        <p:spPr>
          <a:xfrm>
            <a:off x="5926925" y="1657750"/>
            <a:ext cx="2736300" cy="102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Clr>
                <a:schemeClr val="dk1"/>
              </a:buClr>
              <a:buSzPts val="1100"/>
              <a:buFont typeface="Arial"/>
              <a:buNone/>
            </a:pPr>
            <a:r>
              <a:rPr b="1" lang="en">
                <a:solidFill>
                  <a:srgbClr val="1E222A"/>
                </a:solidFill>
                <a:highlight>
                  <a:schemeClr val="lt1"/>
                </a:highlight>
                <a:latin typeface="Times New Roman"/>
                <a:ea typeface="Times New Roman"/>
                <a:cs typeface="Times New Roman"/>
                <a:sym typeface="Times New Roman"/>
              </a:rPr>
              <a:t>Project Guide : </a:t>
            </a:r>
            <a:endParaRPr b="1">
              <a:solidFill>
                <a:srgbClr val="1E222A"/>
              </a:solidFill>
              <a:highlight>
                <a:schemeClr val="lt1"/>
              </a:highlight>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b="1" lang="en">
                <a:solidFill>
                  <a:srgbClr val="1E222A"/>
                </a:solidFill>
                <a:highlight>
                  <a:schemeClr val="lt1"/>
                </a:highlight>
                <a:latin typeface="Times New Roman"/>
                <a:ea typeface="Times New Roman"/>
                <a:cs typeface="Times New Roman"/>
                <a:sym typeface="Times New Roman"/>
              </a:rPr>
              <a:t>Dr. O. Aruna, </a:t>
            </a:r>
            <a:r>
              <a:rPr b="1" baseline="-25000" lang="en">
                <a:solidFill>
                  <a:srgbClr val="1E222A"/>
                </a:solidFill>
                <a:highlight>
                  <a:schemeClr val="lt1"/>
                </a:highlight>
                <a:latin typeface="Times New Roman"/>
                <a:ea typeface="Times New Roman"/>
                <a:cs typeface="Times New Roman"/>
                <a:sym typeface="Times New Roman"/>
              </a:rPr>
              <a:t>B.Tech, M.Tech, Phd.</a:t>
            </a:r>
            <a:endParaRPr b="1" baseline="-25000">
              <a:solidFill>
                <a:srgbClr val="1E222A"/>
              </a:solidFill>
              <a:highlight>
                <a:schemeClr val="lt1"/>
              </a:highlight>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b="1" lang="en">
                <a:solidFill>
                  <a:srgbClr val="1E222A"/>
                </a:solidFill>
                <a:highlight>
                  <a:schemeClr val="lt1"/>
                </a:highlight>
                <a:latin typeface="Times New Roman"/>
                <a:ea typeface="Times New Roman"/>
                <a:cs typeface="Times New Roman"/>
                <a:sym typeface="Times New Roman"/>
              </a:rPr>
              <a:t>(Associate Professor)</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Ridge Regression</a:t>
            </a:r>
            <a:endParaRPr b="1" sz="3000">
              <a:latin typeface="Times New Roman"/>
              <a:ea typeface="Times New Roman"/>
              <a:cs typeface="Times New Roman"/>
              <a:sym typeface="Times New Roman"/>
            </a:endParaRPr>
          </a:p>
        </p:txBody>
      </p:sp>
      <p:sp>
        <p:nvSpPr>
          <p:cNvPr id="200" name="Google Shape;200;p37"/>
          <p:cNvSpPr txBox="1"/>
          <p:nvPr>
            <p:ph idx="1" type="body"/>
          </p:nvPr>
        </p:nvSpPr>
        <p:spPr>
          <a:xfrm>
            <a:off x="475975" y="1413625"/>
            <a:ext cx="7953300" cy="3416400"/>
          </a:xfrm>
          <a:prstGeom prst="rect">
            <a:avLst/>
          </a:prstGeom>
        </p:spPr>
        <p:txBody>
          <a:bodyPr anchorCtr="0" anchor="t" bIns="34275" lIns="68575" spcFirstLastPara="1" rIns="68575" wrap="square" tIns="34275">
            <a:noAutofit/>
          </a:bodyPr>
          <a:lstStyle/>
          <a:p>
            <a:pPr indent="-355600" lvl="0" marL="457200" rtl="0" algn="just">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If the </a:t>
            </a:r>
            <a:r>
              <a:rPr lang="en" sz="2000">
                <a:solidFill>
                  <a:srgbClr val="0000FF"/>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machine learning</a:t>
            </a:r>
            <a:r>
              <a:rPr lang="en" sz="2000">
                <a:solidFill>
                  <a:srgbClr val="0000FF"/>
                </a:solidFill>
                <a:highlight>
                  <a:srgbClr val="FFFFFF"/>
                </a:highlight>
                <a:latin typeface="Times New Roman"/>
                <a:ea typeface="Times New Roman"/>
                <a:cs typeface="Times New Roman"/>
                <a:sym typeface="Times New Roman"/>
              </a:rPr>
              <a:t> model performs well with the training data but does not perform well with the test data then the model is said to be overfitted. </a:t>
            </a:r>
            <a:endParaRPr sz="2000">
              <a:solidFill>
                <a:srgbClr val="0000FF"/>
              </a:solidFill>
              <a:highlight>
                <a:srgbClr val="FFFFFF"/>
              </a:highlight>
              <a:latin typeface="Times New Roman"/>
              <a:ea typeface="Times New Roman"/>
              <a:cs typeface="Times New Roman"/>
              <a:sym typeface="Times New Roman"/>
            </a:endParaRPr>
          </a:p>
          <a:p>
            <a:pPr indent="-355600" lvl="0" marL="457200" marR="25400" rtl="0" algn="just">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Ridge regression</a:t>
            </a:r>
            <a:r>
              <a:rPr lang="en" sz="2000">
                <a:solidFill>
                  <a:srgbClr val="0000FF"/>
                </a:solidFill>
                <a:highlight>
                  <a:srgbClr val="FFFFFF"/>
                </a:highlight>
                <a:latin typeface="Times New Roman"/>
                <a:ea typeface="Times New Roman"/>
                <a:cs typeface="Times New Roman"/>
                <a:sym typeface="Times New Roman"/>
              </a:rPr>
              <a:t> is a variant of linear regression in which a small amount of bias is added to get better prediction.</a:t>
            </a:r>
            <a:endParaRPr sz="2000">
              <a:solidFill>
                <a:srgbClr val="0000FF"/>
              </a:solidFill>
              <a:highlight>
                <a:srgbClr val="FFFFFF"/>
              </a:highlight>
              <a:latin typeface="Times New Roman"/>
              <a:ea typeface="Times New Roman"/>
              <a:cs typeface="Times New Roman"/>
              <a:sym typeface="Times New Roman"/>
            </a:endParaRPr>
          </a:p>
          <a:p>
            <a:pPr indent="-355600" lvl="0" marL="457200" marR="25400" rtl="0" algn="just">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It is used to reduce the complexity of the model and it is also called as </a:t>
            </a:r>
            <a:r>
              <a:rPr b="1" lang="en" sz="2000">
                <a:solidFill>
                  <a:srgbClr val="0000FF"/>
                </a:solidFill>
                <a:highlight>
                  <a:srgbClr val="FFFFFF"/>
                </a:highlight>
                <a:latin typeface="Times New Roman"/>
                <a:ea typeface="Times New Roman"/>
                <a:cs typeface="Times New Roman"/>
                <a:sym typeface="Times New Roman"/>
              </a:rPr>
              <a:t>L2 regularization</a:t>
            </a:r>
            <a:r>
              <a:rPr lang="en" sz="2000">
                <a:solidFill>
                  <a:srgbClr val="0000FF"/>
                </a:solidFill>
                <a:highlight>
                  <a:srgbClr val="FFFFFF"/>
                </a:highlight>
                <a:latin typeface="Times New Roman"/>
                <a:ea typeface="Times New Roman"/>
                <a:cs typeface="Times New Roman"/>
                <a:sym typeface="Times New Roman"/>
              </a:rPr>
              <a:t>.</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2500">
              <a:solidFill>
                <a:srgbClr val="0000FF"/>
              </a:solidFill>
              <a:highlight>
                <a:srgbClr val="FFFFFF"/>
              </a:highlight>
              <a:latin typeface="Times New Roman"/>
              <a:ea typeface="Times New Roman"/>
              <a:cs typeface="Times New Roman"/>
              <a:sym typeface="Times New Roman"/>
            </a:endParaRPr>
          </a:p>
          <a:p>
            <a:pPr indent="0" lvl="0" marL="0" rtl="0" algn="just">
              <a:spcBef>
                <a:spcPts val="500"/>
              </a:spcBef>
              <a:spcAft>
                <a:spcPts val="0"/>
              </a:spcAft>
              <a:buNone/>
            </a:pPr>
            <a:r>
              <a:t/>
            </a:r>
            <a:endParaRPr sz="2500">
              <a:solidFill>
                <a:srgbClr val="0000FF"/>
              </a:solidFill>
              <a:highlight>
                <a:srgbClr val="FFFFFF"/>
              </a:highlight>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b="1" sz="3000">
              <a:latin typeface="Times New Roman"/>
              <a:ea typeface="Times New Roman"/>
              <a:cs typeface="Times New Roman"/>
              <a:sym typeface="Times New Roman"/>
            </a:endParaRPr>
          </a:p>
        </p:txBody>
      </p:sp>
      <p:sp>
        <p:nvSpPr>
          <p:cNvPr id="206" name="Google Shape;206;p38"/>
          <p:cNvSpPr txBox="1"/>
          <p:nvPr>
            <p:ph idx="1" type="body"/>
          </p:nvPr>
        </p:nvSpPr>
        <p:spPr>
          <a:xfrm>
            <a:off x="522025" y="1413625"/>
            <a:ext cx="8045400" cy="3416400"/>
          </a:xfrm>
          <a:prstGeom prst="rect">
            <a:avLst/>
          </a:prstGeom>
        </p:spPr>
        <p:txBody>
          <a:bodyPr anchorCtr="0" anchor="t" bIns="34275" lIns="68575" spcFirstLastPara="1" rIns="68575" wrap="square" tIns="34275">
            <a:noAutofit/>
          </a:bodyPr>
          <a:lstStyle/>
          <a:p>
            <a:pPr indent="-355600" lvl="0" marL="457200" marR="25400" rtl="0" algn="just">
              <a:lnSpc>
                <a:spcPct val="100000"/>
              </a:lnSpc>
              <a:spcBef>
                <a:spcPts val="1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This technique can be used in such a way that it will maintain all features in the model by reducing the weight of the features. </a:t>
            </a:r>
            <a:endParaRPr sz="2000">
              <a:solidFill>
                <a:srgbClr val="0000FF"/>
              </a:solidFill>
              <a:highlight>
                <a:srgbClr val="FFFFFF"/>
              </a:highlight>
              <a:latin typeface="Times New Roman"/>
              <a:ea typeface="Times New Roman"/>
              <a:cs typeface="Times New Roman"/>
              <a:sym typeface="Times New Roman"/>
            </a:endParaRPr>
          </a:p>
          <a:p>
            <a:pPr indent="0" lvl="0" marL="457200" marR="25400" rtl="0" algn="just">
              <a:lnSpc>
                <a:spcPct val="100000"/>
              </a:lnSpc>
              <a:spcBef>
                <a:spcPts val="1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0" marL="457200" marR="25400" rtl="0" algn="just">
              <a:lnSpc>
                <a:spcPct val="100000"/>
              </a:lnSpc>
              <a:spcBef>
                <a:spcPts val="1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Cost Function for Ridge Regression:</a:t>
            </a:r>
            <a:endParaRPr sz="2000">
              <a:solidFill>
                <a:srgbClr val="0000FF"/>
              </a:solidFill>
              <a:highlight>
                <a:srgbClr val="FFFFFF"/>
              </a:highlight>
              <a:latin typeface="Times New Roman"/>
              <a:ea typeface="Times New Roman"/>
              <a:cs typeface="Times New Roman"/>
              <a:sym typeface="Times New Roman"/>
            </a:endParaRPr>
          </a:p>
          <a:p>
            <a:pPr indent="0" lvl="0" marL="457200" marR="25400" rtl="0" algn="just">
              <a:lnSpc>
                <a:spcPct val="100000"/>
              </a:lnSpc>
              <a:spcBef>
                <a:spcPts val="1500"/>
              </a:spcBef>
              <a:spcAft>
                <a:spcPts val="0"/>
              </a:spcAft>
              <a:buNone/>
            </a:pPr>
            <a:r>
              <a:rPr lang="en" sz="2000">
                <a:solidFill>
                  <a:srgbClr val="0000FF"/>
                </a:solidFill>
                <a:highlight>
                  <a:srgbClr val="FFFFFF"/>
                </a:highlight>
                <a:latin typeface="Times New Roman"/>
                <a:ea typeface="Times New Roman"/>
                <a:cs typeface="Times New Roman"/>
                <a:sym typeface="Times New Roman"/>
              </a:rPr>
              <a:t>Ridge  =  Loss + α*||W||</a:t>
            </a:r>
            <a:r>
              <a:rPr baseline="30000" lang="en" sz="2000">
                <a:solidFill>
                  <a:srgbClr val="0000FF"/>
                </a:solidFill>
                <a:highlight>
                  <a:srgbClr val="FFFFFF"/>
                </a:highlight>
                <a:latin typeface="Times New Roman"/>
                <a:ea typeface="Times New Roman"/>
                <a:cs typeface="Times New Roman"/>
                <a:sym typeface="Times New Roman"/>
              </a:rPr>
              <a:t>2</a:t>
            </a:r>
            <a:endParaRPr baseline="30000"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rPr lang="en" sz="2000">
                <a:solidFill>
                  <a:srgbClr val="0000FF"/>
                </a:solidFill>
                <a:highlight>
                  <a:srgbClr val="FFFFFF"/>
                </a:highlight>
                <a:latin typeface="Times New Roman"/>
                <a:ea typeface="Times New Roman"/>
                <a:cs typeface="Times New Roman"/>
                <a:sym typeface="Times New Roman"/>
              </a:rPr>
              <a:t>	where,	</a:t>
            </a:r>
            <a:r>
              <a:rPr lang="en" sz="2000">
                <a:solidFill>
                  <a:schemeClr val="hlink"/>
                </a:solidFill>
                <a:highlight>
                  <a:schemeClr val="lt1"/>
                </a:highlight>
                <a:latin typeface="Times New Roman"/>
                <a:ea typeface="Times New Roman"/>
                <a:cs typeface="Times New Roman"/>
                <a:sym typeface="Times New Roman"/>
              </a:rPr>
              <a:t>||W||</a:t>
            </a:r>
            <a:r>
              <a:rPr baseline="30000" lang="en" sz="2000">
                <a:solidFill>
                  <a:schemeClr val="hlink"/>
                </a:solidFill>
                <a:highlight>
                  <a:schemeClr val="lt1"/>
                </a:highlight>
                <a:latin typeface="Times New Roman"/>
                <a:ea typeface="Times New Roman"/>
                <a:cs typeface="Times New Roman"/>
                <a:sym typeface="Times New Roman"/>
              </a:rPr>
              <a:t>2</a:t>
            </a:r>
            <a:r>
              <a:rPr lang="en" sz="2000">
                <a:solidFill>
                  <a:schemeClr val="hlink"/>
                </a:solidFill>
                <a:highlight>
                  <a:schemeClr val="lt1"/>
                </a:highlight>
                <a:latin typeface="Times New Roman"/>
                <a:ea typeface="Times New Roman"/>
                <a:cs typeface="Times New Roman"/>
                <a:sym typeface="Times New Roman"/>
              </a:rPr>
              <a:t> = w</a:t>
            </a:r>
            <a:r>
              <a:rPr baseline="-25000" lang="en" sz="2000">
                <a:solidFill>
                  <a:schemeClr val="hlink"/>
                </a:solidFill>
                <a:highlight>
                  <a:schemeClr val="lt1"/>
                </a:highlight>
                <a:latin typeface="Times New Roman"/>
                <a:ea typeface="Times New Roman"/>
                <a:cs typeface="Times New Roman"/>
                <a:sym typeface="Times New Roman"/>
              </a:rPr>
              <a:t>1</a:t>
            </a:r>
            <a:r>
              <a:rPr baseline="30000" lang="en" sz="2000">
                <a:solidFill>
                  <a:schemeClr val="hlink"/>
                </a:solidFill>
                <a:highlight>
                  <a:schemeClr val="lt1"/>
                </a:highlight>
                <a:latin typeface="Times New Roman"/>
                <a:ea typeface="Times New Roman"/>
                <a:cs typeface="Times New Roman"/>
                <a:sym typeface="Times New Roman"/>
              </a:rPr>
              <a:t>2</a:t>
            </a:r>
            <a:r>
              <a:rPr lang="en" sz="2000">
                <a:solidFill>
                  <a:schemeClr val="hlink"/>
                </a:solidFill>
                <a:highlight>
                  <a:schemeClr val="lt1"/>
                </a:highlight>
                <a:latin typeface="Times New Roman"/>
                <a:ea typeface="Times New Roman"/>
                <a:cs typeface="Times New Roman"/>
                <a:sym typeface="Times New Roman"/>
              </a:rPr>
              <a:t>+w</a:t>
            </a:r>
            <a:r>
              <a:rPr baseline="-25000" lang="en" sz="2000">
                <a:solidFill>
                  <a:schemeClr val="hlink"/>
                </a:solidFill>
                <a:highlight>
                  <a:schemeClr val="lt1"/>
                </a:highlight>
                <a:latin typeface="Times New Roman"/>
                <a:ea typeface="Times New Roman"/>
                <a:cs typeface="Times New Roman"/>
                <a:sym typeface="Times New Roman"/>
              </a:rPr>
              <a:t>2</a:t>
            </a:r>
            <a:r>
              <a:rPr baseline="30000" lang="en" sz="2000">
                <a:solidFill>
                  <a:schemeClr val="hlink"/>
                </a:solidFill>
                <a:highlight>
                  <a:schemeClr val="lt1"/>
                </a:highlight>
                <a:latin typeface="Times New Roman"/>
                <a:ea typeface="Times New Roman"/>
                <a:cs typeface="Times New Roman"/>
                <a:sym typeface="Times New Roman"/>
              </a:rPr>
              <a:t>2</a:t>
            </a:r>
            <a:r>
              <a:rPr lang="en" sz="2000">
                <a:solidFill>
                  <a:schemeClr val="hlink"/>
                </a:solidFill>
                <a:highlight>
                  <a:schemeClr val="lt1"/>
                </a:highlight>
                <a:latin typeface="Times New Roman"/>
                <a:ea typeface="Times New Roman"/>
                <a:cs typeface="Times New Roman"/>
                <a:sym typeface="Times New Roman"/>
              </a:rPr>
              <a:t>+......+w</a:t>
            </a:r>
            <a:r>
              <a:rPr baseline="-25000" lang="en" sz="2000">
                <a:solidFill>
                  <a:schemeClr val="hlink"/>
                </a:solidFill>
                <a:highlight>
                  <a:schemeClr val="lt1"/>
                </a:highlight>
                <a:latin typeface="Times New Roman"/>
                <a:ea typeface="Times New Roman"/>
                <a:cs typeface="Times New Roman"/>
                <a:sym typeface="Times New Roman"/>
              </a:rPr>
              <a:t>n</a:t>
            </a:r>
            <a:r>
              <a:rPr baseline="30000" lang="en" sz="2000">
                <a:solidFill>
                  <a:schemeClr val="hlink"/>
                </a:solidFill>
                <a:highlight>
                  <a:schemeClr val="lt1"/>
                </a:highlight>
                <a:latin typeface="Times New Roman"/>
                <a:ea typeface="Times New Roman"/>
                <a:cs typeface="Times New Roman"/>
                <a:sym typeface="Times New Roman"/>
              </a:rPr>
              <a:t>2</a:t>
            </a:r>
            <a:endParaRPr sz="2000">
              <a:solidFill>
                <a:schemeClr val="hlink"/>
              </a:solidFill>
              <a:highlight>
                <a:schemeClr val="lt1"/>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b="1" sz="3000">
              <a:latin typeface="Times New Roman"/>
              <a:ea typeface="Times New Roman"/>
              <a:cs typeface="Times New Roman"/>
              <a:sym typeface="Times New Roman"/>
            </a:endParaRPr>
          </a:p>
        </p:txBody>
      </p:sp>
      <p:sp>
        <p:nvSpPr>
          <p:cNvPr id="212" name="Google Shape;212;p39"/>
          <p:cNvSpPr txBox="1"/>
          <p:nvPr>
            <p:ph idx="1" type="body"/>
          </p:nvPr>
        </p:nvSpPr>
        <p:spPr>
          <a:xfrm>
            <a:off x="506675" y="1413625"/>
            <a:ext cx="7960800" cy="3416400"/>
          </a:xfrm>
          <a:prstGeom prst="rect">
            <a:avLst/>
          </a:prstGeom>
        </p:spPr>
        <p:txBody>
          <a:bodyPr anchorCtr="0" anchor="t" bIns="34275" lIns="68575" spcFirstLastPara="1" rIns="68575" wrap="square" tIns="34275">
            <a:noAutofit/>
          </a:bodyPr>
          <a:lstStyle/>
          <a:p>
            <a:pPr indent="-355600" lvl="0" marL="457200" rtl="0" algn="just">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The cost function is altered by adding the penalty term to it.</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The amount of bias added to the model is called </a:t>
            </a:r>
            <a:r>
              <a:rPr lang="en" sz="2000">
                <a:solidFill>
                  <a:srgbClr val="0000FF"/>
                </a:solidFill>
                <a:highlight>
                  <a:srgbClr val="FFFFFF"/>
                </a:highlight>
                <a:latin typeface="Times New Roman"/>
                <a:ea typeface="Times New Roman"/>
                <a:cs typeface="Times New Roman"/>
                <a:sym typeface="Times New Roman"/>
              </a:rPr>
              <a:t>Ridge Regression penalty. </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It is calculated by multiplying with the alpha to the squared weight of each individual feature.</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A general linear regression will fail if there is high collinearity between the independent variables, so to solve such problems, Ridge regression is used.</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Random Forest Regressor</a:t>
            </a:r>
            <a:endParaRPr b="1" sz="3000">
              <a:latin typeface="Times New Roman"/>
              <a:ea typeface="Times New Roman"/>
              <a:cs typeface="Times New Roman"/>
              <a:sym typeface="Times New Roman"/>
            </a:endParaRPr>
          </a:p>
        </p:txBody>
      </p:sp>
      <p:sp>
        <p:nvSpPr>
          <p:cNvPr id="218" name="Google Shape;218;p40"/>
          <p:cNvSpPr txBox="1"/>
          <p:nvPr>
            <p:ph idx="1" type="body"/>
          </p:nvPr>
        </p:nvSpPr>
        <p:spPr>
          <a:xfrm>
            <a:off x="483650" y="1152475"/>
            <a:ext cx="7914900" cy="3481500"/>
          </a:xfrm>
          <a:prstGeom prst="rect">
            <a:avLst/>
          </a:prstGeom>
        </p:spPr>
        <p:txBody>
          <a:bodyPr anchorCtr="0" anchor="t" bIns="34275" lIns="68575" spcFirstLastPara="1" rIns="68575" wrap="square" tIns="34275">
            <a:normAutofit/>
          </a:bodyPr>
          <a:lstStyle/>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Random Forest is an ensemble technique that combines multiple decision trees in determining the final output rather than relying on individual decision trees. </a:t>
            </a:r>
            <a:endParaRPr sz="2000">
              <a:solidFill>
                <a:srgbClr val="0000FF"/>
              </a:solidFill>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In the case of a classification problem, the final output is taken by using the majority voting classifier. </a:t>
            </a:r>
            <a:endParaRPr sz="2000">
              <a:solidFill>
                <a:srgbClr val="0000FF"/>
              </a:solidFill>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In the case of a regression problem, the final output is the mean of all the outputs. </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24" name="Google Shape;224;p41"/>
          <p:cNvSpPr txBox="1"/>
          <p:nvPr>
            <p:ph idx="1" type="body"/>
          </p:nvPr>
        </p:nvSpPr>
        <p:spPr>
          <a:xfrm>
            <a:off x="468300" y="1152475"/>
            <a:ext cx="7983900" cy="3416400"/>
          </a:xfrm>
          <a:prstGeom prst="rect">
            <a:avLst/>
          </a:prstGeom>
        </p:spPr>
        <p:txBody>
          <a:bodyPr anchorCtr="0" anchor="t" bIns="34275" lIns="68575" spcFirstLastPara="1" rIns="68575" wrap="square" tIns="34275">
            <a:noAutofit/>
          </a:bodyPr>
          <a:lstStyle/>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Sklearn module is used to train random forest regression model, using the RandomForestRegressor function.</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The following are some of the parameters that are used:</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1" marL="914400" rtl="0" algn="just">
              <a:lnSpc>
                <a:spcPct val="100000"/>
              </a:lnSpc>
              <a:spcBef>
                <a:spcPts val="400"/>
              </a:spcBef>
              <a:spcAft>
                <a:spcPts val="0"/>
              </a:spcAft>
              <a:buClr>
                <a:srgbClr val="0000FF"/>
              </a:buClr>
              <a:buSzPts val="2000"/>
              <a:buFont typeface="Times New Roman"/>
              <a:buAutoNum type="alphaLcPeriod"/>
            </a:pPr>
            <a:r>
              <a:rPr lang="en" sz="2000">
                <a:solidFill>
                  <a:srgbClr val="0000FF"/>
                </a:solidFill>
                <a:highlight>
                  <a:srgbClr val="FFFFFF"/>
                </a:highlight>
                <a:latin typeface="Times New Roman"/>
                <a:ea typeface="Times New Roman"/>
                <a:cs typeface="Times New Roman"/>
                <a:sym typeface="Times New Roman"/>
              </a:rPr>
              <a:t>n_estimators — the number of decision trees you will be running in the model</a:t>
            </a:r>
            <a:endParaRPr sz="2000">
              <a:solidFill>
                <a:srgbClr val="0000FF"/>
              </a:solidFill>
              <a:highlight>
                <a:srgbClr val="FFFFFF"/>
              </a:highlight>
              <a:latin typeface="Times New Roman"/>
              <a:ea typeface="Times New Roman"/>
              <a:cs typeface="Times New Roman"/>
              <a:sym typeface="Times New Roman"/>
            </a:endParaRPr>
          </a:p>
          <a:p>
            <a:pPr indent="-355600" lvl="1" marL="914400" rtl="0" algn="just">
              <a:lnSpc>
                <a:spcPct val="100000"/>
              </a:lnSpc>
              <a:spcBef>
                <a:spcPts val="0"/>
              </a:spcBef>
              <a:spcAft>
                <a:spcPts val="0"/>
              </a:spcAft>
              <a:buClr>
                <a:srgbClr val="0000FF"/>
              </a:buClr>
              <a:buSzPts val="2000"/>
              <a:buFont typeface="Times New Roman"/>
              <a:buAutoNum type="alphaLcPeriod"/>
            </a:pPr>
            <a:r>
              <a:rPr lang="en" sz="2000">
                <a:solidFill>
                  <a:srgbClr val="0000FF"/>
                </a:solidFill>
                <a:highlight>
                  <a:srgbClr val="FFFFFF"/>
                </a:highlight>
                <a:latin typeface="Times New Roman"/>
                <a:ea typeface="Times New Roman"/>
                <a:cs typeface="Times New Roman"/>
                <a:sym typeface="Times New Roman"/>
              </a:rPr>
              <a:t>max_depth — this sets the maximum possible depth of each tree</a:t>
            </a:r>
            <a:endParaRPr sz="2000">
              <a:solidFill>
                <a:srgbClr val="0000FF"/>
              </a:solidFill>
              <a:highlight>
                <a:srgbClr val="FFFFFF"/>
              </a:highlight>
              <a:latin typeface="Times New Roman"/>
              <a:ea typeface="Times New Roman"/>
              <a:cs typeface="Times New Roman"/>
              <a:sym typeface="Times New Roman"/>
            </a:endParaRPr>
          </a:p>
          <a:p>
            <a:pPr indent="0" lvl="0" marL="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We used hyperparameter tuning, that is finding the best combination of parameters that can be used.</a:t>
            </a:r>
            <a:endParaRPr sz="2000">
              <a:solidFill>
                <a:srgbClr val="0000FF"/>
              </a:solidFill>
              <a:highlight>
                <a:srgbClr val="FFFFFF"/>
              </a:highlight>
              <a:latin typeface="Times New Roman"/>
              <a:ea typeface="Times New Roman"/>
              <a:cs typeface="Times New Roman"/>
              <a:sym typeface="Times New Roman"/>
            </a:endParaRPr>
          </a:p>
          <a:p>
            <a:pPr indent="0" lvl="0" marL="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Using Scikit-Learn’s RandomizedSearchCV method, we can define a grid of hyperparameter ranges, and randomly sample from the grid, performing K-Fold CV with each combination of values.</a:t>
            </a:r>
            <a:endParaRPr sz="2000">
              <a:solidFill>
                <a:srgbClr val="0000FF"/>
              </a:solidFill>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N_iter is the number of different combinations to try, and cv is the number of folds to use for cross validation</a:t>
            </a:r>
            <a:endParaRPr sz="2000">
              <a:solidFill>
                <a:srgbClr val="0000FF"/>
              </a:solidFill>
              <a:latin typeface="Times New Roman"/>
              <a:ea typeface="Times New Roman"/>
              <a:cs typeface="Times New Roman"/>
              <a:sym typeface="Times New Roman"/>
            </a:endParaRPr>
          </a:p>
          <a:p>
            <a:pPr indent="0" lvl="0" marL="0" rtl="0" algn="just">
              <a:lnSpc>
                <a:spcPct val="100000"/>
              </a:lnSpc>
              <a:spcBef>
                <a:spcPts val="500"/>
              </a:spcBef>
              <a:spcAft>
                <a:spcPts val="0"/>
              </a:spcAft>
              <a:buNone/>
            </a:pPr>
            <a:r>
              <a:t/>
            </a:r>
            <a:endParaRPr sz="25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Support Vector Regressor</a:t>
            </a:r>
            <a:endParaRPr/>
          </a:p>
        </p:txBody>
      </p:sp>
      <p:sp>
        <p:nvSpPr>
          <p:cNvPr id="236" name="Google Shape;236;p43"/>
          <p:cNvSpPr txBox="1"/>
          <p:nvPr>
            <p:ph idx="1" type="body"/>
          </p:nvPr>
        </p:nvSpPr>
        <p:spPr>
          <a:xfrm>
            <a:off x="311700" y="1152475"/>
            <a:ext cx="8185200" cy="3495900"/>
          </a:xfrm>
          <a:prstGeom prst="rect">
            <a:avLst/>
          </a:prstGeom>
        </p:spPr>
        <p:txBody>
          <a:bodyPr anchorCtr="0" anchor="t" bIns="34275" lIns="68575" spcFirstLastPara="1" rIns="68575" wrap="square" tIns="34275">
            <a:noAutofit/>
          </a:bodyPr>
          <a:lstStyle/>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Support Vector Regression (SVR) uses the same principle as SVM, but for regression problems.</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The goal of the SVR algorithm is to create the best line or decision boundary that can segregate n-dimensional space into classes so that we can easily put the new data point in the correct category in the future. This best decision boundary is called a hyperplane.</a:t>
            </a:r>
            <a:endParaRPr sz="2000">
              <a:solidFill>
                <a:srgbClr val="0000FF"/>
              </a:solidFill>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just">
              <a:lnSpc>
                <a:spcPct val="100000"/>
              </a:lnSpc>
              <a:spcBef>
                <a:spcPts val="500"/>
              </a:spcBef>
              <a:spcAft>
                <a:spcPts val="0"/>
              </a:spcAft>
              <a:buNone/>
            </a:pPr>
            <a:r>
              <a:t/>
            </a:r>
            <a:endParaRPr sz="25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42" name="Google Shape;242;p4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457200" rtl="0" algn="l">
              <a:lnSpc>
                <a:spcPct val="100000"/>
              </a:lnSpc>
              <a:spcBef>
                <a:spcPts val="500"/>
              </a:spcBef>
              <a:spcAft>
                <a:spcPts val="0"/>
              </a:spcAft>
              <a:buNone/>
            </a:pPr>
            <a:r>
              <a:t/>
            </a:r>
            <a:endParaRPr sz="2500">
              <a:latin typeface="Times New Roman"/>
              <a:ea typeface="Times New Roman"/>
              <a:cs typeface="Times New Roman"/>
              <a:sym typeface="Times New Roman"/>
            </a:endParaRPr>
          </a:p>
          <a:p>
            <a:pPr indent="0" lvl="0" marL="457200" rtl="0" algn="l">
              <a:lnSpc>
                <a:spcPct val="100000"/>
              </a:lnSpc>
              <a:spcBef>
                <a:spcPts val="500"/>
              </a:spcBef>
              <a:spcAft>
                <a:spcPts val="0"/>
              </a:spcAft>
              <a:buNone/>
            </a:pPr>
            <a:r>
              <a:t/>
            </a:r>
            <a:endParaRPr sz="2500">
              <a:solidFill>
                <a:srgbClr val="292929"/>
              </a:solidFill>
              <a:latin typeface="Times New Roman"/>
              <a:ea typeface="Times New Roman"/>
              <a:cs typeface="Times New Roman"/>
              <a:sym typeface="Times New Roman"/>
            </a:endParaRPr>
          </a:p>
          <a:p>
            <a:pPr indent="0" lvl="0" marL="0" rtl="0" algn="l">
              <a:lnSpc>
                <a:spcPct val="100000"/>
              </a:lnSpc>
              <a:spcBef>
                <a:spcPts val="500"/>
              </a:spcBef>
              <a:spcAft>
                <a:spcPts val="0"/>
              </a:spcAft>
              <a:buNone/>
            </a:pPr>
            <a:r>
              <a:t/>
            </a:r>
            <a:endParaRPr sz="2500">
              <a:highlight>
                <a:srgbClr val="FFFFFF"/>
              </a:highlight>
              <a:latin typeface="Times New Roman"/>
              <a:ea typeface="Times New Roman"/>
              <a:cs typeface="Times New Roman"/>
              <a:sym typeface="Times New Roman"/>
            </a:endParaRPr>
          </a:p>
        </p:txBody>
      </p:sp>
      <p:pic>
        <p:nvPicPr>
          <p:cNvPr id="243" name="Google Shape;243;p44"/>
          <p:cNvPicPr preferRelativeResize="0"/>
          <p:nvPr/>
        </p:nvPicPr>
        <p:blipFill>
          <a:blip r:embed="rId3">
            <a:alphaModFix/>
          </a:blip>
          <a:stretch>
            <a:fillRect/>
          </a:stretch>
        </p:blipFill>
        <p:spPr>
          <a:xfrm>
            <a:off x="1081163" y="1259088"/>
            <a:ext cx="2962275" cy="2943225"/>
          </a:xfrm>
          <a:prstGeom prst="rect">
            <a:avLst/>
          </a:prstGeom>
          <a:noFill/>
          <a:ln>
            <a:noFill/>
          </a:ln>
        </p:spPr>
      </p:pic>
      <p:pic>
        <p:nvPicPr>
          <p:cNvPr id="244" name="Google Shape;244;p44"/>
          <p:cNvPicPr preferRelativeResize="0"/>
          <p:nvPr/>
        </p:nvPicPr>
        <p:blipFill>
          <a:blip r:embed="rId4">
            <a:alphaModFix/>
          </a:blip>
          <a:stretch>
            <a:fillRect/>
          </a:stretch>
        </p:blipFill>
        <p:spPr>
          <a:xfrm>
            <a:off x="4879375" y="1321013"/>
            <a:ext cx="2914650" cy="2819400"/>
          </a:xfrm>
          <a:prstGeom prst="rect">
            <a:avLst/>
          </a:prstGeom>
          <a:noFill/>
          <a:ln>
            <a:noFill/>
          </a:ln>
        </p:spPr>
      </p:pic>
      <p:sp>
        <p:nvSpPr>
          <p:cNvPr id="245" name="Google Shape;245;p44"/>
          <p:cNvSpPr txBox="1"/>
          <p:nvPr/>
        </p:nvSpPr>
        <p:spPr>
          <a:xfrm>
            <a:off x="311700" y="4348700"/>
            <a:ext cx="8520600" cy="646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Figure 2: Support Vector Regression</a:t>
            </a:r>
            <a:endParaRPr sz="12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(Source:  cdn.analyticsvidhya.com )</a:t>
            </a:r>
            <a:endParaRPr>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51" name="Google Shape;251;p45"/>
          <p:cNvSpPr txBox="1"/>
          <p:nvPr>
            <p:ph idx="1" type="body"/>
          </p:nvPr>
        </p:nvSpPr>
        <p:spPr>
          <a:xfrm>
            <a:off x="311700" y="1152475"/>
            <a:ext cx="8369400" cy="3729300"/>
          </a:xfrm>
          <a:prstGeom prst="rect">
            <a:avLst/>
          </a:prstGeom>
        </p:spPr>
        <p:txBody>
          <a:bodyPr anchorCtr="0" anchor="t" bIns="34275" lIns="68575" spcFirstLastPara="1" rIns="68575" wrap="square" tIns="34275">
            <a:noAutofit/>
          </a:bodyPr>
          <a:lstStyle/>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Kernel is used to find a hyperplane in the higher dimensional space without increasing the computational cost as it increases if the dimension of the data increases. </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highlight>
                  <a:srgbClr val="FFFFFF"/>
                </a:highlight>
                <a:latin typeface="Times New Roman"/>
                <a:ea typeface="Times New Roman"/>
                <a:cs typeface="Times New Roman"/>
                <a:sym typeface="Times New Roman"/>
              </a:rPr>
              <a:t>Kernel has different types like linear, poly, rbf, sigmoid, precomputed. If the type of kernel  is not mentioned, the </a:t>
            </a:r>
            <a:r>
              <a:rPr lang="en" sz="2000">
                <a:solidFill>
                  <a:srgbClr val="0000FF"/>
                </a:solidFill>
                <a:highlight>
                  <a:srgbClr val="FFFFFF"/>
                </a:highlight>
                <a:latin typeface="Times New Roman"/>
                <a:ea typeface="Times New Roman"/>
                <a:cs typeface="Times New Roman"/>
                <a:sym typeface="Times New Roman"/>
              </a:rPr>
              <a:t>default</a:t>
            </a:r>
            <a:r>
              <a:rPr lang="en" sz="2000">
                <a:solidFill>
                  <a:srgbClr val="0000FF"/>
                </a:solidFill>
                <a:highlight>
                  <a:srgbClr val="FFFFFF"/>
                </a:highlight>
                <a:latin typeface="Times New Roman"/>
                <a:ea typeface="Times New Roman"/>
                <a:cs typeface="Times New Roman"/>
                <a:sym typeface="Times New Roman"/>
              </a:rPr>
              <a:t> is rbf(radial basis function).</a:t>
            </a:r>
            <a:endParaRPr sz="2000">
              <a:solidFill>
                <a:srgbClr val="0000FF"/>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000">
              <a:solidFill>
                <a:srgbClr val="0000FF"/>
              </a:solidFill>
              <a:highlight>
                <a:srgbClr val="FFFFFF"/>
              </a:highlight>
              <a:latin typeface="Times New Roman"/>
              <a:ea typeface="Times New Roman"/>
              <a:cs typeface="Times New Roman"/>
              <a:sym typeface="Times New Roman"/>
            </a:endParaRPr>
          </a:p>
          <a:p>
            <a:pPr indent="-355600" lvl="0" marL="457200" rtl="0" algn="just">
              <a:lnSpc>
                <a:spcPct val="100000"/>
              </a:lnSpc>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Radial basis kernel uses exponent and gives a polynomial equation of infinite power which makes our model more effective.</a:t>
            </a:r>
            <a:endParaRPr sz="2000">
              <a:solidFill>
                <a:srgbClr val="0000FF"/>
              </a:solidFill>
              <a:latin typeface="Times New Roman"/>
              <a:ea typeface="Times New Roman"/>
              <a:cs typeface="Times New Roman"/>
              <a:sym typeface="Times New Roman"/>
            </a:endParaRPr>
          </a:p>
          <a:p>
            <a:pPr indent="0" lvl="0" marL="457200" rtl="0" algn="just">
              <a:lnSpc>
                <a:spcPct val="100000"/>
              </a:lnSpc>
              <a:spcBef>
                <a:spcPts val="500"/>
              </a:spcBef>
              <a:spcAft>
                <a:spcPts val="0"/>
              </a:spcAft>
              <a:buNone/>
            </a:pPr>
            <a:r>
              <a:t/>
            </a:r>
            <a:endParaRPr sz="2500">
              <a:solidFill>
                <a:srgbClr val="0000FF"/>
              </a:solidFill>
              <a:latin typeface="Times New Roman"/>
              <a:ea typeface="Times New Roman"/>
              <a:cs typeface="Times New Roman"/>
              <a:sym typeface="Times New Roman"/>
            </a:endParaRPr>
          </a:p>
          <a:p>
            <a:pPr indent="0" lvl="0" marL="0" rtl="0" algn="just">
              <a:lnSpc>
                <a:spcPct val="100000"/>
              </a:lnSpc>
              <a:spcBef>
                <a:spcPts val="500"/>
              </a:spcBef>
              <a:spcAft>
                <a:spcPts val="0"/>
              </a:spcAft>
              <a:buNone/>
            </a:pPr>
            <a:r>
              <a:t/>
            </a:r>
            <a:endParaRPr sz="2500">
              <a:solidFill>
                <a:srgbClr val="0000F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Results and Discussions</a:t>
            </a:r>
            <a:endParaRPr b="1" sz="3000">
              <a:latin typeface="Times New Roman"/>
              <a:ea typeface="Times New Roman"/>
              <a:cs typeface="Times New Roman"/>
              <a:sym typeface="Times New Roman"/>
            </a:endParaRPr>
          </a:p>
        </p:txBody>
      </p:sp>
      <p:sp>
        <p:nvSpPr>
          <p:cNvPr id="257" name="Google Shape;257;p46"/>
          <p:cNvSpPr txBox="1"/>
          <p:nvPr>
            <p:ph idx="1" type="body"/>
          </p:nvPr>
        </p:nvSpPr>
        <p:spPr>
          <a:xfrm>
            <a:off x="551850" y="1152475"/>
            <a:ext cx="7924200" cy="3524100"/>
          </a:xfrm>
          <a:prstGeom prst="rect">
            <a:avLst/>
          </a:prstGeom>
        </p:spPr>
        <p:txBody>
          <a:bodyPr anchorCtr="0" anchor="t" bIns="34275" lIns="68575" spcFirstLastPara="1" rIns="68575" wrap="square" tIns="34275">
            <a:normAutofit/>
          </a:bodyPr>
          <a:lstStyle/>
          <a:p>
            <a:pPr indent="0" lvl="0" marL="0" rtl="0" algn="just">
              <a:lnSpc>
                <a:spcPct val="115000"/>
              </a:lnSpc>
              <a:spcBef>
                <a:spcPts val="500"/>
              </a:spcBef>
              <a:spcAft>
                <a:spcPts val="0"/>
              </a:spcAft>
              <a:buClr>
                <a:schemeClr val="dk1"/>
              </a:buClr>
              <a:buSzPts val="1100"/>
              <a:buFont typeface="Arial"/>
              <a:buNone/>
            </a:pPr>
            <a:r>
              <a:rPr lang="en" sz="2000">
                <a:solidFill>
                  <a:srgbClr val="0000FF"/>
                </a:solidFill>
                <a:latin typeface="Times New Roman"/>
                <a:ea typeface="Times New Roman"/>
                <a:cs typeface="Times New Roman"/>
                <a:sym typeface="Times New Roman"/>
              </a:rPr>
              <a:t>We used Facenet to extract features which are then used to train regression models like Ridge Regression, Random Forest Regression and Support Vector Regression resulting in accuracies of  88.84%, 91.9%, and 89.21% respectively. An image input is taken and height, weight, bmi of the person in image is  generated as output using the trained models. We will also work on implementing the Kernel Ridge regression model and try to improve the efficiency of our model.</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Introduction</a:t>
            </a:r>
            <a:endParaRPr b="1" sz="3000">
              <a:latin typeface="Times New Roman"/>
              <a:ea typeface="Times New Roman"/>
              <a:cs typeface="Times New Roman"/>
              <a:sym typeface="Times New Roman"/>
            </a:endParaRPr>
          </a:p>
        </p:txBody>
      </p:sp>
      <p:sp>
        <p:nvSpPr>
          <p:cNvPr id="151" name="Google Shape;151;p29"/>
          <p:cNvSpPr txBox="1"/>
          <p:nvPr>
            <p:ph idx="1" type="body"/>
          </p:nvPr>
        </p:nvSpPr>
        <p:spPr>
          <a:xfrm>
            <a:off x="475975" y="1152475"/>
            <a:ext cx="7884000" cy="3454200"/>
          </a:xfrm>
          <a:prstGeom prst="rect">
            <a:avLst/>
          </a:prstGeom>
        </p:spPr>
        <p:txBody>
          <a:bodyPr anchorCtr="0" anchor="t" bIns="34275" lIns="68575" spcFirstLastPara="1" rIns="68575" wrap="square" tIns="34275">
            <a:normAutofit/>
          </a:bodyPr>
          <a:lstStyle/>
          <a:p>
            <a:pPr indent="-355600" lvl="0" marL="457200" rtl="0" algn="just">
              <a:lnSpc>
                <a:spcPct val="115000"/>
              </a:lnSpc>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Body Mass Index (BMI) is a measure of a person's physical health. </a:t>
            </a:r>
            <a:endParaRPr sz="2000">
              <a:solidFill>
                <a:srgbClr val="0000F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From our Literature Survey, we got to know that deep learning models helps for efficient extraction of features and machine learning models for estimating Body Mass Index.</a:t>
            </a:r>
            <a:endParaRPr sz="2000">
              <a:solidFill>
                <a:srgbClr val="0000FF"/>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As our project requires both face recognition and feature extraction, we concluded to use </a:t>
            </a:r>
            <a:r>
              <a:rPr lang="en" sz="2000">
                <a:solidFill>
                  <a:srgbClr val="0000FF"/>
                </a:solidFill>
                <a:latin typeface="Times New Roman"/>
                <a:ea typeface="Times New Roman"/>
                <a:cs typeface="Times New Roman"/>
                <a:sym typeface="Times New Roman"/>
              </a:rPr>
              <a:t>FaceNet architecture because it performs better when compared other face recognition architectures.</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63" name="Google Shape;263;p47"/>
          <p:cNvSpPr txBox="1"/>
          <p:nvPr>
            <p:ph idx="1" type="body"/>
          </p:nvPr>
        </p:nvSpPr>
        <p:spPr>
          <a:xfrm>
            <a:off x="735800" y="1152475"/>
            <a:ext cx="7647900" cy="3416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b="1" lang="en" sz="2000">
                <a:solidFill>
                  <a:srgbClr val="0000FF"/>
                </a:solidFill>
                <a:latin typeface="Times New Roman"/>
                <a:ea typeface="Times New Roman"/>
                <a:cs typeface="Times New Roman"/>
                <a:sym typeface="Times New Roman"/>
              </a:rPr>
              <a:t>Ridge Linear Regression:</a:t>
            </a:r>
            <a:endParaRPr b="1"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Accuracy = 88.84%.</a:t>
            </a:r>
            <a:endParaRPr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Variance score: 0.56</a:t>
            </a:r>
            <a:endParaRPr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b="1" lang="en" sz="2000">
                <a:solidFill>
                  <a:srgbClr val="0000FF"/>
                </a:solidFill>
                <a:latin typeface="Times New Roman"/>
                <a:ea typeface="Times New Roman"/>
                <a:cs typeface="Times New Roman"/>
                <a:sym typeface="Times New Roman"/>
              </a:rPr>
              <a:t>Random Forest Regression:</a:t>
            </a:r>
            <a:endParaRPr b="1"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Accuracy = 91.90%.</a:t>
            </a:r>
            <a:endParaRPr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Variance score: 0.74</a:t>
            </a:r>
            <a:endParaRPr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b="1" lang="en" sz="2000">
                <a:solidFill>
                  <a:srgbClr val="0000FF"/>
                </a:solidFill>
                <a:latin typeface="Times New Roman"/>
                <a:ea typeface="Times New Roman"/>
                <a:cs typeface="Times New Roman"/>
                <a:sym typeface="Times New Roman"/>
              </a:rPr>
              <a:t>Support Vector Regression:</a:t>
            </a:r>
            <a:endParaRPr b="1"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Accuracy = 89.21%.</a:t>
            </a:r>
            <a:endParaRPr sz="2000">
              <a:solidFill>
                <a:srgbClr val="0000FF"/>
              </a:solidFill>
              <a:latin typeface="Times New Roman"/>
              <a:ea typeface="Times New Roman"/>
              <a:cs typeface="Times New Roman"/>
              <a:sym typeface="Times New Roman"/>
            </a:endParaRPr>
          </a:p>
          <a:p>
            <a:pPr indent="0" lvl="0" marL="0" rtl="0" algn="l">
              <a:spcBef>
                <a:spcPts val="500"/>
              </a:spcBef>
              <a:spcAft>
                <a:spcPts val="0"/>
              </a:spcAft>
              <a:buNone/>
            </a:pPr>
            <a:r>
              <a:rPr lang="en" sz="2000">
                <a:solidFill>
                  <a:srgbClr val="0000FF"/>
                </a:solidFill>
                <a:latin typeface="Times New Roman"/>
                <a:ea typeface="Times New Roman"/>
                <a:cs typeface="Times New Roman"/>
                <a:sym typeface="Times New Roman"/>
              </a:rPr>
              <a:t>Variance score: 0.69</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Prediction on Training Image</a:t>
            </a:r>
            <a:endParaRPr b="1" sz="3000">
              <a:latin typeface="Times New Roman"/>
              <a:ea typeface="Times New Roman"/>
              <a:cs typeface="Times New Roman"/>
              <a:sym typeface="Times New Roman"/>
            </a:endParaRPr>
          </a:p>
        </p:txBody>
      </p:sp>
      <p:sp>
        <p:nvSpPr>
          <p:cNvPr id="269" name="Google Shape;269;p4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a:t> </a:t>
            </a:r>
            <a:endParaRPr/>
          </a:p>
        </p:txBody>
      </p:sp>
      <p:pic>
        <p:nvPicPr>
          <p:cNvPr id="270" name="Google Shape;270;p48"/>
          <p:cNvPicPr preferRelativeResize="0"/>
          <p:nvPr/>
        </p:nvPicPr>
        <p:blipFill rotWithShape="1">
          <a:blip r:embed="rId3">
            <a:alphaModFix/>
          </a:blip>
          <a:srcRect b="31225" l="21045" r="45452" t="29984"/>
          <a:stretch/>
        </p:blipFill>
        <p:spPr>
          <a:xfrm>
            <a:off x="2738025" y="1337175"/>
            <a:ext cx="3063451" cy="1995125"/>
          </a:xfrm>
          <a:prstGeom prst="rect">
            <a:avLst/>
          </a:prstGeom>
          <a:noFill/>
          <a:ln>
            <a:noFill/>
          </a:ln>
        </p:spPr>
      </p:pic>
      <p:pic>
        <p:nvPicPr>
          <p:cNvPr id="271" name="Google Shape;271;p48"/>
          <p:cNvPicPr preferRelativeResize="0"/>
          <p:nvPr/>
        </p:nvPicPr>
        <p:blipFill rotWithShape="1">
          <a:blip r:embed="rId4">
            <a:alphaModFix/>
          </a:blip>
          <a:srcRect b="41403" l="17332" r="37948" t="52406"/>
          <a:stretch/>
        </p:blipFill>
        <p:spPr>
          <a:xfrm>
            <a:off x="894013" y="3572850"/>
            <a:ext cx="7355966"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a:t> </a:t>
            </a:r>
            <a:endParaRPr/>
          </a:p>
        </p:txBody>
      </p:sp>
      <p:pic>
        <p:nvPicPr>
          <p:cNvPr id="278" name="Google Shape;278;p49"/>
          <p:cNvPicPr preferRelativeResize="0"/>
          <p:nvPr/>
        </p:nvPicPr>
        <p:blipFill>
          <a:blip r:embed="rId3">
            <a:alphaModFix/>
          </a:blip>
          <a:stretch>
            <a:fillRect/>
          </a:stretch>
        </p:blipFill>
        <p:spPr>
          <a:xfrm>
            <a:off x="3173750" y="1619250"/>
            <a:ext cx="2358850" cy="1905000"/>
          </a:xfrm>
          <a:prstGeom prst="rect">
            <a:avLst/>
          </a:prstGeom>
          <a:noFill/>
          <a:ln>
            <a:noFill/>
          </a:ln>
        </p:spPr>
      </p:pic>
      <p:pic>
        <p:nvPicPr>
          <p:cNvPr id="279" name="Google Shape;279;p49"/>
          <p:cNvPicPr preferRelativeResize="0"/>
          <p:nvPr/>
        </p:nvPicPr>
        <p:blipFill rotWithShape="1">
          <a:blip r:embed="rId4">
            <a:alphaModFix/>
          </a:blip>
          <a:srcRect b="35695" l="15009" r="56284" t="61209"/>
          <a:stretch/>
        </p:blipFill>
        <p:spPr>
          <a:xfrm>
            <a:off x="1549450" y="3664825"/>
            <a:ext cx="6296698" cy="36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Prediction on Test Image</a:t>
            </a:r>
            <a:endParaRPr/>
          </a:p>
        </p:txBody>
      </p:sp>
      <p:sp>
        <p:nvSpPr>
          <p:cNvPr id="285" name="Google Shape;285;p5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a:t> </a:t>
            </a:r>
            <a:endParaRPr/>
          </a:p>
        </p:txBody>
      </p:sp>
      <p:pic>
        <p:nvPicPr>
          <p:cNvPr id="286" name="Google Shape;286;p50"/>
          <p:cNvPicPr preferRelativeResize="0"/>
          <p:nvPr/>
        </p:nvPicPr>
        <p:blipFill>
          <a:blip r:embed="rId3">
            <a:alphaModFix/>
          </a:blip>
          <a:stretch>
            <a:fillRect/>
          </a:stretch>
        </p:blipFill>
        <p:spPr>
          <a:xfrm>
            <a:off x="3463850" y="1491900"/>
            <a:ext cx="1905000" cy="1905000"/>
          </a:xfrm>
          <a:prstGeom prst="rect">
            <a:avLst/>
          </a:prstGeom>
          <a:noFill/>
          <a:ln>
            <a:noFill/>
          </a:ln>
        </p:spPr>
      </p:pic>
      <p:pic>
        <p:nvPicPr>
          <p:cNvPr id="287" name="Google Shape;287;p50"/>
          <p:cNvPicPr preferRelativeResize="0"/>
          <p:nvPr/>
        </p:nvPicPr>
        <p:blipFill rotWithShape="1">
          <a:blip r:embed="rId4">
            <a:alphaModFix/>
          </a:blip>
          <a:srcRect b="31638" l="16014" r="39264" t="62584"/>
          <a:stretch/>
        </p:blipFill>
        <p:spPr>
          <a:xfrm>
            <a:off x="1881950" y="3664825"/>
            <a:ext cx="5773176" cy="530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Proposed Method</a:t>
            </a:r>
            <a:endParaRPr b="1" sz="3000">
              <a:latin typeface="Times New Roman"/>
              <a:ea typeface="Times New Roman"/>
              <a:cs typeface="Times New Roman"/>
              <a:sym typeface="Times New Roman"/>
            </a:endParaRPr>
          </a:p>
        </p:txBody>
      </p:sp>
      <p:sp>
        <p:nvSpPr>
          <p:cNvPr id="157" name="Google Shape;157;p30"/>
          <p:cNvSpPr txBox="1"/>
          <p:nvPr>
            <p:ph idx="1" type="body"/>
          </p:nvPr>
        </p:nvSpPr>
        <p:spPr>
          <a:xfrm>
            <a:off x="771175" y="1152475"/>
            <a:ext cx="7534800" cy="3750600"/>
          </a:xfrm>
          <a:prstGeom prst="rect">
            <a:avLst/>
          </a:prstGeom>
        </p:spPr>
        <p:txBody>
          <a:bodyPr anchorCtr="0" anchor="t" bIns="34275" lIns="68575" spcFirstLastPara="1" rIns="68575" wrap="square" tIns="34275">
            <a:normAutofit/>
          </a:bodyPr>
          <a:lstStyle/>
          <a:p>
            <a:pPr indent="0" lvl="0" marL="0" rtl="0" algn="just">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Data is analysed from the dataset which we sourced from various resources.</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FaceNet architecture is used to identify and extract features from an image</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We used three machine learning models which are Ridge Regression, Random Forest Regressor, Support Vector Regressor for the prediction of BMI using extracted features.</a:t>
            </a:r>
            <a:endParaRPr sz="2000">
              <a:solidFill>
                <a:srgbClr val="0000FF"/>
              </a:solidFill>
              <a:latin typeface="Times New Roman"/>
              <a:ea typeface="Times New Roman"/>
              <a:cs typeface="Times New Roman"/>
              <a:sym typeface="Times New Roman"/>
            </a:endParaRPr>
          </a:p>
          <a:p>
            <a:pPr indent="0" lvl="0" marL="0" rtl="0" algn="just">
              <a:spcBef>
                <a:spcPts val="500"/>
              </a:spcBef>
              <a:spcAft>
                <a:spcPts val="0"/>
              </a:spcAft>
              <a:buNone/>
            </a:pPr>
            <a:r>
              <a:t/>
            </a:r>
            <a:endParaRPr>
              <a:solidFill>
                <a:srgbClr val="0000FF"/>
              </a:solidFill>
            </a:endParaRPr>
          </a:p>
          <a:p>
            <a:pPr indent="0" lvl="0" marL="0" rtl="0" algn="just">
              <a:spcBef>
                <a:spcPts val="500"/>
              </a:spcBef>
              <a:spcAft>
                <a:spcPts val="0"/>
              </a:spcAft>
              <a:buNone/>
            </a:pPr>
            <a:r>
              <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Dataset Preparation</a:t>
            </a:r>
            <a:endParaRPr b="1" sz="3000">
              <a:latin typeface="Times New Roman"/>
              <a:ea typeface="Times New Roman"/>
              <a:cs typeface="Times New Roman"/>
              <a:sym typeface="Times New Roman"/>
            </a:endParaRPr>
          </a:p>
        </p:txBody>
      </p:sp>
      <p:sp>
        <p:nvSpPr>
          <p:cNvPr id="163" name="Google Shape;163;p31"/>
          <p:cNvSpPr txBox="1"/>
          <p:nvPr>
            <p:ph idx="1" type="body"/>
          </p:nvPr>
        </p:nvSpPr>
        <p:spPr>
          <a:xfrm>
            <a:off x="522025" y="1350575"/>
            <a:ext cx="7838100" cy="3416400"/>
          </a:xfrm>
          <a:prstGeom prst="rect">
            <a:avLst/>
          </a:prstGeom>
        </p:spPr>
        <p:txBody>
          <a:bodyPr anchorCtr="0" anchor="t" bIns="34275" lIns="68575" spcFirstLastPara="1" rIns="68575" wrap="square" tIns="34275">
            <a:normAutofit fontScale="92500" lnSpcReduction="20000"/>
          </a:bodyPr>
          <a:lstStyle/>
          <a:p>
            <a:pPr indent="-346075" lvl="0" marL="457200" rtl="0" algn="just">
              <a:lnSpc>
                <a:spcPct val="115000"/>
              </a:lnSpc>
              <a:spcBef>
                <a:spcPts val="50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For our project, we manually collected images of different actors along with their height and weight details from internet.</a:t>
            </a:r>
            <a:endParaRPr sz="2000">
              <a:solidFill>
                <a:srgbClr val="0000FF"/>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We </a:t>
            </a:r>
            <a:r>
              <a:rPr lang="en" sz="2000">
                <a:solidFill>
                  <a:srgbClr val="0000FF"/>
                </a:solidFill>
                <a:latin typeface="Times New Roman"/>
                <a:ea typeface="Times New Roman"/>
                <a:cs typeface="Times New Roman"/>
                <a:sym typeface="Times New Roman"/>
              </a:rPr>
              <a:t>calculated</a:t>
            </a:r>
            <a:r>
              <a:rPr lang="en" sz="2000">
                <a:solidFill>
                  <a:srgbClr val="0000FF"/>
                </a:solidFill>
                <a:latin typeface="Times New Roman"/>
                <a:ea typeface="Times New Roman"/>
                <a:cs typeface="Times New Roman"/>
                <a:sym typeface="Times New Roman"/>
              </a:rPr>
              <a:t> the Body Mass Index values using those height and weight </a:t>
            </a:r>
            <a:r>
              <a:rPr lang="en" sz="2000">
                <a:solidFill>
                  <a:srgbClr val="0000FF"/>
                </a:solidFill>
                <a:latin typeface="Times New Roman"/>
                <a:ea typeface="Times New Roman"/>
                <a:cs typeface="Times New Roman"/>
                <a:sym typeface="Times New Roman"/>
              </a:rPr>
              <a:t>values </a:t>
            </a:r>
            <a:r>
              <a:rPr lang="en" sz="2000">
                <a:solidFill>
                  <a:srgbClr val="0000FF"/>
                </a:solidFill>
                <a:latin typeface="Times New Roman"/>
                <a:ea typeface="Times New Roman"/>
                <a:cs typeface="Times New Roman"/>
                <a:sym typeface="Times New Roman"/>
              </a:rPr>
              <a:t>and stored them in a CSV file.</a:t>
            </a:r>
            <a:endParaRPr sz="2000">
              <a:solidFill>
                <a:srgbClr val="0000FF"/>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Our dataset includes 846 images, out of which 408 are male and 438 are female.</a:t>
            </a:r>
            <a:endParaRPr sz="2000">
              <a:solidFill>
                <a:srgbClr val="0000FF"/>
              </a:solidFill>
              <a:latin typeface="Times New Roman"/>
              <a:ea typeface="Times New Roman"/>
              <a:cs typeface="Times New Roman"/>
              <a:sym typeface="Times New Roman"/>
            </a:endParaRPr>
          </a:p>
          <a:p>
            <a:pPr indent="-346075" lvl="0" marL="4572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We included images from </a:t>
            </a:r>
            <a:r>
              <a:rPr lang="en" sz="2000">
                <a:solidFill>
                  <a:srgbClr val="0000FF"/>
                </a:solidFill>
                <a:latin typeface="Times New Roman"/>
                <a:ea typeface="Times New Roman"/>
                <a:cs typeface="Times New Roman"/>
                <a:sym typeface="Times New Roman"/>
              </a:rPr>
              <a:t>different</a:t>
            </a:r>
            <a:r>
              <a:rPr lang="en" sz="2000">
                <a:solidFill>
                  <a:srgbClr val="0000FF"/>
                </a:solidFill>
                <a:latin typeface="Times New Roman"/>
                <a:ea typeface="Times New Roman"/>
                <a:cs typeface="Times New Roman"/>
                <a:sym typeface="Times New Roman"/>
              </a:rPr>
              <a:t> BMI categories. </a:t>
            </a:r>
            <a:endParaRPr sz="2000">
              <a:solidFill>
                <a:srgbClr val="0000FF"/>
              </a:solidFill>
              <a:latin typeface="Times New Roman"/>
              <a:ea typeface="Times New Roman"/>
              <a:cs typeface="Times New Roman"/>
              <a:sym typeface="Times New Roman"/>
            </a:endParaRPr>
          </a:p>
          <a:p>
            <a:pPr indent="-346075" lvl="1" marL="9144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Normal            565</a:t>
            </a:r>
            <a:endParaRPr sz="2000">
              <a:solidFill>
                <a:srgbClr val="0000FF"/>
              </a:solidFill>
              <a:latin typeface="Times New Roman"/>
              <a:ea typeface="Times New Roman"/>
              <a:cs typeface="Times New Roman"/>
              <a:sym typeface="Times New Roman"/>
            </a:endParaRPr>
          </a:p>
          <a:p>
            <a:pPr indent="-346075" lvl="1" marL="9144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Underweight       143</a:t>
            </a:r>
            <a:endParaRPr sz="2000">
              <a:solidFill>
                <a:srgbClr val="0000FF"/>
              </a:solidFill>
              <a:latin typeface="Times New Roman"/>
              <a:ea typeface="Times New Roman"/>
              <a:cs typeface="Times New Roman"/>
              <a:sym typeface="Times New Roman"/>
            </a:endParaRPr>
          </a:p>
          <a:p>
            <a:pPr indent="-346075" lvl="1" marL="9144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Overweight        128</a:t>
            </a:r>
            <a:endParaRPr sz="2000">
              <a:solidFill>
                <a:srgbClr val="0000FF"/>
              </a:solidFill>
              <a:latin typeface="Times New Roman"/>
              <a:ea typeface="Times New Roman"/>
              <a:cs typeface="Times New Roman"/>
              <a:sym typeface="Times New Roman"/>
            </a:endParaRPr>
          </a:p>
          <a:p>
            <a:pPr indent="-346075" lvl="1" marL="914400" rtl="0" algn="just">
              <a:lnSpc>
                <a:spcPct val="115000"/>
              </a:lnSpc>
              <a:spcBef>
                <a:spcPts val="0"/>
              </a:spcBef>
              <a:spcAft>
                <a:spcPts val="0"/>
              </a:spcAft>
              <a:buClr>
                <a:srgbClr val="0000FF"/>
              </a:buClr>
              <a:buSzPct val="100000"/>
              <a:buFont typeface="Times New Roman"/>
              <a:buChar char="–"/>
            </a:pPr>
            <a:r>
              <a:rPr lang="en" sz="2000">
                <a:solidFill>
                  <a:srgbClr val="0000FF"/>
                </a:solidFill>
                <a:latin typeface="Times New Roman"/>
                <a:ea typeface="Times New Roman"/>
                <a:cs typeface="Times New Roman"/>
                <a:sym typeface="Times New Roman"/>
              </a:rPr>
              <a:t>Severely obese     10</a:t>
            </a:r>
            <a:endParaRPr sz="2000">
              <a:solidFill>
                <a:srgbClr val="0000FF"/>
              </a:solidFill>
              <a:latin typeface="Times New Roman"/>
              <a:ea typeface="Times New Roman"/>
              <a:cs typeface="Times New Roman"/>
              <a:sym typeface="Times New Roman"/>
            </a:endParaRPr>
          </a:p>
          <a:p>
            <a:pPr indent="0" lvl="0" marL="457200" rtl="0" algn="just">
              <a:lnSpc>
                <a:spcPct val="115000"/>
              </a:lnSpc>
              <a:spcBef>
                <a:spcPts val="500"/>
              </a:spcBef>
              <a:spcAft>
                <a:spcPts val="0"/>
              </a:spcAft>
              <a:buNone/>
            </a:pPr>
            <a:r>
              <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Preprocessing</a:t>
            </a:r>
            <a:endParaRPr b="1" sz="3000">
              <a:latin typeface="Times New Roman"/>
              <a:ea typeface="Times New Roman"/>
              <a:cs typeface="Times New Roman"/>
              <a:sym typeface="Times New Roman"/>
            </a:endParaRPr>
          </a:p>
        </p:txBody>
      </p:sp>
      <p:sp>
        <p:nvSpPr>
          <p:cNvPr id="169" name="Google Shape;169;p32"/>
          <p:cNvSpPr txBox="1"/>
          <p:nvPr>
            <p:ph idx="1" type="body"/>
          </p:nvPr>
        </p:nvSpPr>
        <p:spPr>
          <a:xfrm>
            <a:off x="460600" y="1619825"/>
            <a:ext cx="7868700" cy="2949000"/>
          </a:xfrm>
          <a:prstGeom prst="rect">
            <a:avLst/>
          </a:prstGeom>
        </p:spPr>
        <p:txBody>
          <a:bodyPr anchorCtr="0" anchor="t" bIns="34275" lIns="68575" spcFirstLastPara="1" rIns="68575" wrap="square" tIns="34275">
            <a:normAutofit/>
          </a:bodyPr>
          <a:lstStyle/>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Before an image is given as input to facenet model to extract features, it is preprocessed.</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Image is converted into RGB format and is resized to 160x160 dimensions.</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This image is given to Facenet model to get embeddings(or features).</a:t>
            </a: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FaceNet</a:t>
            </a:r>
            <a:endParaRPr b="1" sz="3000">
              <a:latin typeface="Times New Roman"/>
              <a:ea typeface="Times New Roman"/>
              <a:cs typeface="Times New Roman"/>
              <a:sym typeface="Times New Roman"/>
            </a:endParaRPr>
          </a:p>
        </p:txBody>
      </p:sp>
      <p:sp>
        <p:nvSpPr>
          <p:cNvPr id="175" name="Google Shape;175;p33"/>
          <p:cNvSpPr txBox="1"/>
          <p:nvPr>
            <p:ph idx="1" type="body"/>
          </p:nvPr>
        </p:nvSpPr>
        <p:spPr>
          <a:xfrm>
            <a:off x="771175" y="1152475"/>
            <a:ext cx="7534800" cy="3750600"/>
          </a:xfrm>
          <a:prstGeom prst="rect">
            <a:avLst/>
          </a:prstGeom>
        </p:spPr>
        <p:txBody>
          <a:bodyPr anchorCtr="0" anchor="t" bIns="34275" lIns="68575" spcFirstLastPara="1" rIns="68575" wrap="square" tIns="34275">
            <a:normAutofit/>
          </a:bodyPr>
          <a:lstStyle/>
          <a:p>
            <a:pPr indent="-355600" lvl="0" marL="457200" rtl="0" algn="just">
              <a:spcBef>
                <a:spcPts val="500"/>
              </a:spcBef>
              <a:spcAft>
                <a:spcPts val="0"/>
              </a:spcAft>
              <a:buClr>
                <a:srgbClr val="0000FF"/>
              </a:buClr>
              <a:buSzPts val="2000"/>
              <a:buFont typeface="Times New Roman"/>
              <a:buChar char="•"/>
            </a:pPr>
            <a:r>
              <a:rPr lang="en" sz="2000">
                <a:solidFill>
                  <a:srgbClr val="0000FF"/>
                </a:solidFill>
                <a:latin typeface="Times New Roman"/>
                <a:ea typeface="Times New Roman"/>
                <a:cs typeface="Times New Roman"/>
                <a:sym typeface="Times New Roman"/>
              </a:rPr>
              <a:t>FaceNet is a deep convolutional neural network that is designed generally for face recognition.</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Char char="•"/>
            </a:pPr>
            <a:r>
              <a:rPr lang="en" sz="2000">
                <a:solidFill>
                  <a:srgbClr val="0000FF"/>
                </a:solidFill>
                <a:highlight>
                  <a:schemeClr val="lt1"/>
                </a:highlight>
                <a:latin typeface="Times New Roman"/>
                <a:ea typeface="Times New Roman"/>
                <a:cs typeface="Times New Roman"/>
                <a:sym typeface="Times New Roman"/>
              </a:rPr>
              <a:t>In our project, we used facenet for extracting features from images.</a:t>
            </a:r>
            <a:endParaRPr sz="2000">
              <a:solidFill>
                <a:srgbClr val="0000FF"/>
              </a:solidFill>
              <a:highlight>
                <a:schemeClr val="lt1"/>
              </a:highlight>
              <a:latin typeface="Times New Roman"/>
              <a:ea typeface="Times New Roman"/>
              <a:cs typeface="Times New Roman"/>
              <a:sym typeface="Times New Roman"/>
            </a:endParaRPr>
          </a:p>
          <a:p>
            <a:pPr indent="0" lvl="0" marL="457200" rtl="0" algn="just">
              <a:spcBef>
                <a:spcPts val="500"/>
              </a:spcBef>
              <a:spcAft>
                <a:spcPts val="0"/>
              </a:spcAft>
              <a:buNone/>
            </a:pPr>
            <a:r>
              <a:t/>
            </a:r>
            <a:endParaRPr sz="2000">
              <a:solidFill>
                <a:srgbClr val="0000FF"/>
              </a:solidFill>
              <a:highlight>
                <a:schemeClr val="lt1"/>
              </a:highlight>
              <a:latin typeface="Times New Roman"/>
              <a:ea typeface="Times New Roman"/>
              <a:cs typeface="Times New Roman"/>
              <a:sym typeface="Times New Roman"/>
            </a:endParaRPr>
          </a:p>
          <a:p>
            <a:pPr indent="0" lvl="0" marL="0" rtl="0" algn="just">
              <a:spcBef>
                <a:spcPts val="500"/>
              </a:spcBef>
              <a:spcAft>
                <a:spcPts val="0"/>
              </a:spcAft>
              <a:buNone/>
            </a:pPr>
            <a:r>
              <a:t/>
            </a:r>
            <a:endParaRPr sz="2000">
              <a:solidFill>
                <a:srgbClr val="0000FF"/>
              </a:solidFill>
              <a:latin typeface="Times New Roman"/>
              <a:ea typeface="Times New Roman"/>
              <a:cs typeface="Times New Roman"/>
              <a:sym typeface="Times New Roman"/>
            </a:endParaRPr>
          </a:p>
          <a:p>
            <a:pPr indent="0" lvl="0" marL="0" rtl="0" algn="just">
              <a:spcBef>
                <a:spcPts val="500"/>
              </a:spcBef>
              <a:spcAft>
                <a:spcPts val="0"/>
              </a:spcAft>
              <a:buNone/>
            </a:pPr>
            <a:r>
              <a:t/>
            </a:r>
            <a:endParaRPr>
              <a:solidFill>
                <a:srgbClr val="0000FF"/>
              </a:solidFill>
            </a:endParaRPr>
          </a:p>
          <a:p>
            <a:pPr indent="0" lvl="0" marL="0" rtl="0" algn="ctr">
              <a:lnSpc>
                <a:spcPct val="15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4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1200">
                <a:latin typeface="Times New Roman"/>
                <a:ea typeface="Times New Roman"/>
                <a:cs typeface="Times New Roman"/>
                <a:sym typeface="Times New Roman"/>
              </a:rPr>
              <a:t>Figure 1: Facenet Model Structure</a:t>
            </a:r>
            <a:endParaRPr sz="1200">
              <a:latin typeface="Times New Roman"/>
              <a:ea typeface="Times New Roman"/>
              <a:cs typeface="Times New Roman"/>
              <a:sym typeface="Times New Roman"/>
            </a:endParaRPr>
          </a:p>
          <a:p>
            <a:pPr indent="0" lvl="0" marL="0" rtl="0" algn="ctr">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(Source:  Research Paper "FaceNet: A Unified Embedding for Face Recognition and Clustering" by Schroff et al.)</a:t>
            </a:r>
            <a:endParaRPr sz="2200">
              <a:solidFill>
                <a:srgbClr val="0000FF"/>
              </a:solidFill>
            </a:endParaRPr>
          </a:p>
        </p:txBody>
      </p:sp>
      <p:pic>
        <p:nvPicPr>
          <p:cNvPr id="176" name="Google Shape;176;p33"/>
          <p:cNvPicPr preferRelativeResize="0"/>
          <p:nvPr/>
        </p:nvPicPr>
        <p:blipFill>
          <a:blip r:embed="rId3">
            <a:alphaModFix/>
          </a:blip>
          <a:stretch>
            <a:fillRect/>
          </a:stretch>
        </p:blipFill>
        <p:spPr>
          <a:xfrm>
            <a:off x="1199625" y="2435063"/>
            <a:ext cx="6858000" cy="160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Clr>
                <a:schemeClr val="dk1"/>
              </a:buClr>
              <a:buSzPct val="33000"/>
              <a:buFont typeface="Arial"/>
              <a:buNone/>
            </a:pPr>
            <a:r>
              <a:rPr b="1" lang="en" sz="3333">
                <a:latin typeface="Times New Roman"/>
                <a:ea typeface="Times New Roman"/>
                <a:cs typeface="Times New Roman"/>
                <a:sym typeface="Times New Roman"/>
              </a:rPr>
              <a:t>(Cont..)</a:t>
            </a:r>
            <a:endParaRPr b="1" sz="3333">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82" name="Google Shape;182;p34"/>
          <p:cNvSpPr txBox="1"/>
          <p:nvPr>
            <p:ph idx="1" type="body"/>
          </p:nvPr>
        </p:nvSpPr>
        <p:spPr>
          <a:xfrm>
            <a:off x="575775" y="1152475"/>
            <a:ext cx="7869000" cy="3416400"/>
          </a:xfrm>
          <a:prstGeom prst="rect">
            <a:avLst/>
          </a:prstGeom>
        </p:spPr>
        <p:txBody>
          <a:bodyPr anchorCtr="0" anchor="t" bIns="34275" lIns="68575" spcFirstLastPara="1" rIns="68575" wrap="square" tIns="34275">
            <a:normAutofit/>
          </a:bodyPr>
          <a:lstStyle/>
          <a:p>
            <a:pPr indent="-356870" lvl="0" marL="457200" rtl="0" algn="just">
              <a:lnSpc>
                <a:spcPct val="80000"/>
              </a:lnSpc>
              <a:spcBef>
                <a:spcPts val="500"/>
              </a:spcBef>
              <a:spcAft>
                <a:spcPts val="0"/>
              </a:spcAft>
              <a:buClr>
                <a:srgbClr val="0000FF"/>
              </a:buClr>
              <a:buSzPts val="2020"/>
              <a:buFont typeface="Times New Roman"/>
              <a:buChar char="•"/>
            </a:pPr>
            <a:r>
              <a:rPr lang="en" sz="2020">
                <a:solidFill>
                  <a:srgbClr val="0000FF"/>
                </a:solidFill>
                <a:latin typeface="Times New Roman"/>
                <a:ea typeface="Times New Roman"/>
                <a:cs typeface="Times New Roman"/>
                <a:sym typeface="Times New Roman"/>
              </a:rPr>
              <a:t>The input to the network is an image, which is then passed through a series of convolutional and pooling layers to extract features.</a:t>
            </a:r>
            <a:endParaRPr sz="2020">
              <a:solidFill>
                <a:srgbClr val="0000FF"/>
              </a:solidFill>
              <a:latin typeface="Times New Roman"/>
              <a:ea typeface="Times New Roman"/>
              <a:cs typeface="Times New Roman"/>
              <a:sym typeface="Times New Roman"/>
            </a:endParaRPr>
          </a:p>
          <a:p>
            <a:pPr indent="0" lvl="0" marL="457200" rtl="0" algn="just">
              <a:lnSpc>
                <a:spcPct val="80000"/>
              </a:lnSpc>
              <a:spcBef>
                <a:spcPts val="500"/>
              </a:spcBef>
              <a:spcAft>
                <a:spcPts val="0"/>
              </a:spcAft>
              <a:buNone/>
            </a:pPr>
            <a:r>
              <a:t/>
            </a:r>
            <a:endParaRPr sz="2020">
              <a:solidFill>
                <a:srgbClr val="0000FF"/>
              </a:solidFill>
              <a:latin typeface="Times New Roman"/>
              <a:ea typeface="Times New Roman"/>
              <a:cs typeface="Times New Roman"/>
              <a:sym typeface="Times New Roman"/>
            </a:endParaRPr>
          </a:p>
          <a:p>
            <a:pPr indent="-356870" lvl="0" marL="457200" rtl="0" algn="just">
              <a:lnSpc>
                <a:spcPct val="80000"/>
              </a:lnSpc>
              <a:spcBef>
                <a:spcPts val="500"/>
              </a:spcBef>
              <a:spcAft>
                <a:spcPts val="0"/>
              </a:spcAft>
              <a:buClr>
                <a:srgbClr val="0000FF"/>
              </a:buClr>
              <a:buSzPts val="2020"/>
              <a:buFont typeface="Times New Roman"/>
              <a:buChar char="•"/>
            </a:pPr>
            <a:r>
              <a:rPr lang="en" sz="2020">
                <a:solidFill>
                  <a:srgbClr val="0000FF"/>
                </a:solidFill>
                <a:latin typeface="Times New Roman"/>
                <a:ea typeface="Times New Roman"/>
                <a:cs typeface="Times New Roman"/>
                <a:sym typeface="Times New Roman"/>
              </a:rPr>
              <a:t>The last fully connected layer of the network is responsible for generating a 128-dimensional </a:t>
            </a:r>
            <a:r>
              <a:rPr lang="en" sz="2020">
                <a:solidFill>
                  <a:srgbClr val="0000FF"/>
                </a:solidFill>
                <a:latin typeface="Times New Roman"/>
                <a:ea typeface="Times New Roman"/>
                <a:cs typeface="Times New Roman"/>
                <a:sym typeface="Times New Roman"/>
              </a:rPr>
              <a:t>embedding </a:t>
            </a:r>
            <a:r>
              <a:rPr lang="en" sz="2020">
                <a:solidFill>
                  <a:srgbClr val="0000FF"/>
                </a:solidFill>
                <a:latin typeface="Times New Roman"/>
                <a:ea typeface="Times New Roman"/>
                <a:cs typeface="Times New Roman"/>
                <a:sym typeface="Times New Roman"/>
              </a:rPr>
              <a:t>vector for each input face image. </a:t>
            </a:r>
            <a:endParaRPr sz="2020">
              <a:solidFill>
                <a:srgbClr val="0000FF"/>
              </a:solidFill>
              <a:latin typeface="Times New Roman"/>
              <a:ea typeface="Times New Roman"/>
              <a:cs typeface="Times New Roman"/>
              <a:sym typeface="Times New Roman"/>
            </a:endParaRPr>
          </a:p>
          <a:p>
            <a:pPr indent="0" lvl="0" marL="457200" rtl="0" algn="just">
              <a:lnSpc>
                <a:spcPct val="80000"/>
              </a:lnSpc>
              <a:spcBef>
                <a:spcPts val="500"/>
              </a:spcBef>
              <a:spcAft>
                <a:spcPts val="0"/>
              </a:spcAft>
              <a:buNone/>
            </a:pPr>
            <a:r>
              <a:t/>
            </a:r>
            <a:endParaRPr sz="2020">
              <a:solidFill>
                <a:srgbClr val="0000FF"/>
              </a:solidFill>
              <a:latin typeface="Times New Roman"/>
              <a:ea typeface="Times New Roman"/>
              <a:cs typeface="Times New Roman"/>
              <a:sym typeface="Times New Roman"/>
            </a:endParaRPr>
          </a:p>
          <a:p>
            <a:pPr indent="-356870" lvl="0" marL="457200" rtl="0" algn="just">
              <a:lnSpc>
                <a:spcPct val="80000"/>
              </a:lnSpc>
              <a:spcBef>
                <a:spcPts val="500"/>
              </a:spcBef>
              <a:spcAft>
                <a:spcPts val="0"/>
              </a:spcAft>
              <a:buClr>
                <a:srgbClr val="0000FF"/>
              </a:buClr>
              <a:buSzPts val="2020"/>
              <a:buFont typeface="Times New Roman"/>
              <a:buChar char="•"/>
            </a:pPr>
            <a:r>
              <a:rPr lang="en" sz="2020">
                <a:solidFill>
                  <a:srgbClr val="0000FF"/>
                </a:solidFill>
                <a:latin typeface="Times New Roman"/>
                <a:ea typeface="Times New Roman"/>
                <a:cs typeface="Times New Roman"/>
                <a:sym typeface="Times New Roman"/>
              </a:rPr>
              <a:t>The embedding layer is connected to the L2 normalization layer.</a:t>
            </a:r>
            <a:endParaRPr sz="2020">
              <a:solidFill>
                <a:srgbClr val="0000FF"/>
              </a:solidFill>
              <a:latin typeface="Times New Roman"/>
              <a:ea typeface="Times New Roman"/>
              <a:cs typeface="Times New Roman"/>
              <a:sym typeface="Times New Roman"/>
            </a:endParaRPr>
          </a:p>
          <a:p>
            <a:pPr indent="0" lvl="0" marL="457200" rtl="0" algn="just">
              <a:lnSpc>
                <a:spcPct val="80000"/>
              </a:lnSpc>
              <a:spcBef>
                <a:spcPts val="500"/>
              </a:spcBef>
              <a:spcAft>
                <a:spcPts val="0"/>
              </a:spcAft>
              <a:buNone/>
            </a:pPr>
            <a:r>
              <a:t/>
            </a:r>
            <a:endParaRPr sz="2020">
              <a:solidFill>
                <a:srgbClr val="0000FF"/>
              </a:solidFill>
              <a:latin typeface="Times New Roman"/>
              <a:ea typeface="Times New Roman"/>
              <a:cs typeface="Times New Roman"/>
              <a:sym typeface="Times New Roman"/>
            </a:endParaRPr>
          </a:p>
          <a:p>
            <a:pPr indent="-356870" lvl="0" marL="457200" rtl="0" algn="just">
              <a:lnSpc>
                <a:spcPct val="80000"/>
              </a:lnSpc>
              <a:spcBef>
                <a:spcPts val="500"/>
              </a:spcBef>
              <a:spcAft>
                <a:spcPts val="0"/>
              </a:spcAft>
              <a:buClr>
                <a:srgbClr val="0000FF"/>
              </a:buClr>
              <a:buSzPts val="2020"/>
              <a:buFont typeface="Times New Roman"/>
              <a:buChar char="•"/>
            </a:pPr>
            <a:r>
              <a:rPr lang="en" sz="2020">
                <a:solidFill>
                  <a:srgbClr val="0000FF"/>
                </a:solidFill>
                <a:latin typeface="Times New Roman"/>
                <a:ea typeface="Times New Roman"/>
                <a:cs typeface="Times New Roman"/>
                <a:sym typeface="Times New Roman"/>
              </a:rPr>
              <a:t>FaceNet has totally 22 layers, where each layer takes input feature map from the preceding layer’s output.</a:t>
            </a:r>
            <a:endParaRPr sz="2020">
              <a:solidFill>
                <a:srgbClr val="0000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nvSpPr>
        <p:spPr>
          <a:xfrm>
            <a:off x="622600" y="898525"/>
            <a:ext cx="76479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rgbClr val="0000FF"/>
                </a:solidFill>
                <a:latin typeface="Times New Roman"/>
                <a:ea typeface="Times New Roman"/>
                <a:cs typeface="Times New Roman"/>
                <a:sym typeface="Times New Roman"/>
              </a:rPr>
              <a:t>The 22 layers can be grouped into several types of layers. They are as follows: </a:t>
            </a:r>
            <a:endParaRPr sz="2000">
              <a:solidFill>
                <a:srgbClr val="0000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Convolutional layer</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Normalization layer</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Max pooling layer</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Global pooling layer</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Concat layer </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Fully connected layer</a:t>
            </a:r>
            <a:endParaRPr sz="2000">
              <a:solidFill>
                <a:srgbClr val="0000FF"/>
              </a:solidFill>
              <a:latin typeface="Times New Roman"/>
              <a:ea typeface="Times New Roman"/>
              <a:cs typeface="Times New Roman"/>
              <a:sym typeface="Times New Roman"/>
            </a:endParaRPr>
          </a:p>
          <a:p>
            <a:pPr indent="-355600" lvl="0" marL="457200" rtl="0" algn="just">
              <a:spcBef>
                <a:spcPts val="0"/>
              </a:spcBef>
              <a:spcAft>
                <a:spcPts val="0"/>
              </a:spcAft>
              <a:buClr>
                <a:srgbClr val="0000FF"/>
              </a:buClr>
              <a:buSzPts val="2000"/>
              <a:buFont typeface="Times New Roman"/>
              <a:buAutoNum type="arabicPeriod"/>
            </a:pPr>
            <a:r>
              <a:rPr lang="en" sz="2000">
                <a:solidFill>
                  <a:srgbClr val="0000FF"/>
                </a:solidFill>
                <a:latin typeface="Times New Roman"/>
                <a:ea typeface="Times New Roman"/>
                <a:cs typeface="Times New Roman"/>
                <a:sym typeface="Times New Roman"/>
              </a:rPr>
              <a:t>L2 normalization layer</a:t>
            </a:r>
            <a:endParaRPr sz="2000">
              <a:solidFill>
                <a:srgbClr val="0000FF"/>
              </a:solidFill>
              <a:latin typeface="Times New Roman"/>
              <a:ea typeface="Times New Roman"/>
              <a:cs typeface="Times New Roman"/>
              <a:sym typeface="Times New Roman"/>
            </a:endParaRPr>
          </a:p>
        </p:txBody>
      </p:sp>
      <p:sp>
        <p:nvSpPr>
          <p:cNvPr id="188" name="Google Shape;188;p35"/>
          <p:cNvSpPr txBox="1"/>
          <p:nvPr/>
        </p:nvSpPr>
        <p:spPr>
          <a:xfrm>
            <a:off x="374475" y="261775"/>
            <a:ext cx="7214100" cy="91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333">
                <a:solidFill>
                  <a:schemeClr val="dk1"/>
                </a:solidFill>
                <a:latin typeface="Times New Roman"/>
                <a:ea typeface="Times New Roman"/>
                <a:cs typeface="Times New Roman"/>
                <a:sym typeface="Times New Roman"/>
              </a:rPr>
              <a:t>(Cont..)</a:t>
            </a:r>
            <a:endParaRPr b="1" sz="3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nvSpPr>
        <p:spPr>
          <a:xfrm>
            <a:off x="2002200" y="49525"/>
            <a:ext cx="4910100" cy="518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Convolution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Pooling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Normalization Layer</a:t>
            </a:r>
            <a:endParaRPr sz="1300">
              <a:solidFill>
                <a:srgbClr val="0000FF"/>
              </a:solidFill>
              <a:latin typeface="Times New Roman"/>
              <a:ea typeface="Times New Roman"/>
              <a:cs typeface="Times New Roman"/>
              <a:sym typeface="Times New Roman"/>
            </a:endParaRPr>
          </a:p>
          <a:p>
            <a:pPr indent="457200" lvl="0" marL="1828800" rtl="0" algn="l">
              <a:spcBef>
                <a:spcPts val="0"/>
              </a:spcBef>
              <a:spcAft>
                <a:spcPts val="0"/>
              </a:spcAft>
              <a:buNone/>
            </a:pPr>
            <a:r>
              <a:rPr lang="en" sz="1300">
                <a:solidFill>
                  <a:srgbClr val="0000FF"/>
                </a:solidFill>
                <a:latin typeface="Times New Roman"/>
                <a:ea typeface="Times New Roman"/>
                <a:cs typeface="Times New Roman"/>
                <a:sym typeface="Times New Roman"/>
              </a:rPr>
              <a:t> ↓</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Convolution Layer x2</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Normalization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Pooling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Convolution Layer x2</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Pooling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Convolution Layer x6</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Global Average Pooling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Concat Layer</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Fully Connected Layer x3</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a:t>
            </a:r>
            <a:endParaRPr sz="1300">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lang="en" sz="1300">
                <a:solidFill>
                  <a:srgbClr val="0000FF"/>
                </a:solidFill>
                <a:latin typeface="Times New Roman"/>
                <a:ea typeface="Times New Roman"/>
                <a:cs typeface="Times New Roman"/>
                <a:sym typeface="Times New Roman"/>
              </a:rPr>
              <a:t>L2 Layer</a:t>
            </a:r>
            <a:endParaRPr sz="1300">
              <a:solidFill>
                <a:srgbClr val="0000FF"/>
              </a:solidFill>
              <a:latin typeface="Times New Roman"/>
              <a:ea typeface="Times New Roman"/>
              <a:cs typeface="Times New Roman"/>
              <a:sym typeface="Times New Roman"/>
            </a:endParaRPr>
          </a:p>
        </p:txBody>
      </p:sp>
      <p:sp>
        <p:nvSpPr>
          <p:cNvPr id="194" name="Google Shape;194;p36"/>
          <p:cNvSpPr txBox="1"/>
          <p:nvPr/>
        </p:nvSpPr>
        <p:spPr>
          <a:xfrm>
            <a:off x="693350" y="1896100"/>
            <a:ext cx="1875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FaceNet Architecture</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