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7D0D-6792-42A7-A77C-2E42C003A0F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Alphacom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recommendation to “</a:t>
            </a:r>
            <a:r>
              <a:rPr lang="en-US" dirty="0" err="1" smtClean="0"/>
              <a:t>cloudify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</a:t>
            </a:r>
            <a:r>
              <a:rPr lang="en-US" dirty="0" err="1" smtClean="0"/>
              <a:t>Alphacom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successful years in the industry</a:t>
            </a:r>
          </a:p>
          <a:p>
            <a:r>
              <a:rPr lang="en-US" dirty="0" smtClean="0"/>
              <a:t>50,000 employees </a:t>
            </a:r>
          </a:p>
          <a:p>
            <a:r>
              <a:rPr lang="en-US" dirty="0" smtClean="0"/>
              <a:t>Financial Management System (FMS)</a:t>
            </a:r>
          </a:p>
          <a:p>
            <a:pPr lvl="1"/>
            <a:r>
              <a:rPr lang="en-US" dirty="0" smtClean="0"/>
              <a:t>Loan Management System (LMS)</a:t>
            </a:r>
          </a:p>
          <a:p>
            <a:pPr lvl="1"/>
            <a:r>
              <a:rPr lang="en-US" dirty="0" smtClean="0"/>
              <a:t>Resource Management System (RMS)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7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r>
              <a:rPr lang="en-US" dirty="0" smtClean="0"/>
              <a:t>Optimum resource utilization</a:t>
            </a:r>
          </a:p>
          <a:p>
            <a:pPr lvl="1"/>
            <a:r>
              <a:rPr lang="en-US" dirty="0" smtClean="0"/>
              <a:t>Lower costs</a:t>
            </a:r>
          </a:p>
          <a:p>
            <a:pPr lvl="1"/>
            <a:r>
              <a:rPr lang="en-US" dirty="0" smtClean="0"/>
              <a:t>Higher computational efficiency</a:t>
            </a:r>
          </a:p>
          <a:p>
            <a:pPr lvl="1"/>
            <a:r>
              <a:rPr lang="en-US" dirty="0" smtClean="0"/>
              <a:t>Reduced complexity</a:t>
            </a:r>
          </a:p>
          <a:p>
            <a:pPr lvl="1"/>
            <a:r>
              <a:rPr lang="en-US" dirty="0" smtClean="0"/>
              <a:t>Increased agility</a:t>
            </a:r>
          </a:p>
          <a:p>
            <a:r>
              <a:rPr lang="en-US" dirty="0" smtClean="0"/>
              <a:t>Mobility</a:t>
            </a:r>
          </a:p>
          <a:p>
            <a:r>
              <a:rPr lang="en-US" dirty="0" smtClean="0"/>
              <a:t>Disaster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Dedicated infrastructure</a:t>
            </a:r>
          </a:p>
          <a:p>
            <a:pPr lvl="1"/>
            <a:r>
              <a:rPr lang="en-US" dirty="0" smtClean="0"/>
              <a:t>On site</a:t>
            </a:r>
          </a:p>
          <a:p>
            <a:pPr lvl="1"/>
            <a:r>
              <a:rPr lang="en-US" dirty="0" smtClean="0"/>
              <a:t>Service provider’s data center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Customization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49815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796" y="2383646"/>
            <a:ext cx="5181600" cy="4351338"/>
          </a:xfrm>
        </p:spPr>
        <p:txBody>
          <a:bodyPr/>
          <a:lstStyle/>
          <a:p>
            <a:r>
              <a:rPr lang="en-US" dirty="0" smtClean="0"/>
              <a:t>Infrastructure as a Service (IaaS)</a:t>
            </a:r>
          </a:p>
          <a:p>
            <a:pPr lvl="1"/>
            <a:r>
              <a:rPr lang="en-US" dirty="0" smtClean="0"/>
              <a:t>Dynamic scaling</a:t>
            </a:r>
          </a:p>
          <a:p>
            <a:pPr lvl="1"/>
            <a:r>
              <a:rPr lang="en-US" dirty="0" smtClean="0"/>
              <a:t>Platform virtualization</a:t>
            </a:r>
          </a:p>
          <a:p>
            <a:r>
              <a:rPr lang="en-US" dirty="0" smtClean="0"/>
              <a:t>Platform as a Service (PaaS)</a:t>
            </a:r>
          </a:p>
          <a:p>
            <a:pPr lvl="1"/>
            <a:r>
              <a:rPr lang="en-US" dirty="0" smtClean="0"/>
              <a:t>Development &amp; deployment</a:t>
            </a:r>
          </a:p>
          <a:p>
            <a:pPr lvl="1"/>
            <a:r>
              <a:rPr lang="en-US" dirty="0" smtClean="0"/>
              <a:t>Built on top of IaaS</a:t>
            </a:r>
          </a:p>
          <a:p>
            <a:r>
              <a:rPr lang="en-US" dirty="0" smtClean="0"/>
              <a:t>Software as a Service (SaaS)</a:t>
            </a:r>
          </a:p>
          <a:p>
            <a:endParaRPr lang="en-US" dirty="0" smtClean="0"/>
          </a:p>
        </p:txBody>
      </p:sp>
      <p:sp>
        <p:nvSpPr>
          <p:cNvPr id="6" name="AutoShape 2" descr="Image result for cloud service models"/>
          <p:cNvSpPr>
            <a:spLocks noChangeAspect="1" noChangeArrowheads="1"/>
          </p:cNvSpPr>
          <p:nvPr/>
        </p:nvSpPr>
        <p:spPr bwMode="auto">
          <a:xfrm>
            <a:off x="155574" y="-144463"/>
            <a:ext cx="4886325" cy="48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2" y="1690688"/>
            <a:ext cx="6211534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Cloud</a:t>
            </a:r>
          </a:p>
          <a:p>
            <a:r>
              <a:rPr lang="en-US" dirty="0" smtClean="0"/>
              <a:t>IaaS</a:t>
            </a:r>
          </a:p>
          <a:p>
            <a:r>
              <a:rPr lang="en-US" dirty="0" smtClean="0"/>
              <a:t>SaaS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smtClean="0"/>
              <a:t>UST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Alphacom</vt:lpstr>
      <vt:lpstr>About Alphacom</vt:lpstr>
      <vt:lpstr>Why Cloud?</vt:lpstr>
      <vt:lpstr>Private Cloud</vt:lpstr>
      <vt:lpstr>Service models 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Alphacomp</dc:title>
  <dc:creator>user</dc:creator>
  <cp:lastModifiedBy>user</cp:lastModifiedBy>
  <cp:revision>14</cp:revision>
  <dcterms:created xsi:type="dcterms:W3CDTF">2018-07-24T05:42:11Z</dcterms:created>
  <dcterms:modified xsi:type="dcterms:W3CDTF">2018-07-25T04:08:16Z</dcterms:modified>
</cp:coreProperties>
</file>