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4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899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349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2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814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99BDD1-73F7-4568-827D-B83F99A3466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FF74E2-158E-45DE-B5D0-E940B15A3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2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Cost Prediction &amp;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5" y="1726783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2476500"/>
            <a:ext cx="4889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good BMI range, the charges are directly proportional to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effect of smoking doesn’t effect if the BMI is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31431" y="-167943"/>
            <a:ext cx="688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 based on Smoking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61" y="542044"/>
            <a:ext cx="9516803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3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400" y="2476500"/>
            <a:ext cx="4889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smokers, charges are significantly higher than non smokers.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BMI is good, the charges are linearly linked. However, its higher than non smokers.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99" y="1551979"/>
            <a:ext cx="554355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7300" y="2959100"/>
            <a:ext cx="528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 used for Linear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6831" y="159215"/>
            <a:ext cx="688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Linear Regression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68" y="1562840"/>
            <a:ext cx="9369679" cy="7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08514"/>
            <a:ext cx="5505555" cy="2034886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7" y="1384318"/>
            <a:ext cx="5578617" cy="4134740"/>
          </a:xfrm>
        </p:spPr>
      </p:pic>
      <p:sp>
        <p:nvSpPr>
          <p:cNvPr id="14" name="TextBox 13"/>
          <p:cNvSpPr txBox="1"/>
          <p:nvPr/>
        </p:nvSpPr>
        <p:spPr>
          <a:xfrm>
            <a:off x="2629831" y="213057"/>
            <a:ext cx="688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17759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838200"/>
            <a:ext cx="6436330" cy="5918200"/>
          </a:xfrm>
        </p:spPr>
      </p:pic>
      <p:sp>
        <p:nvSpPr>
          <p:cNvPr id="11" name="TextBox 10"/>
          <p:cNvSpPr txBox="1"/>
          <p:nvPr/>
        </p:nvSpPr>
        <p:spPr>
          <a:xfrm>
            <a:off x="3444195" y="12700"/>
            <a:ext cx="6167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 based on Sex</a:t>
            </a:r>
          </a:p>
        </p:txBody>
      </p:sp>
    </p:spTree>
    <p:extLst>
      <p:ext uri="{BB962C8B-B14F-4D97-AF65-F5344CB8AC3E}">
        <p14:creationId xmlns:p14="http://schemas.microsoft.com/office/powerpoint/2010/main" val="233907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68303" y="2755897"/>
            <a:ext cx="4447786" cy="1651003"/>
          </a:xfrm>
        </p:spPr>
        <p:txBody>
          <a:bodyPr/>
          <a:lstStyle/>
          <a:p>
            <a:r>
              <a:rPr lang="en-US" dirty="0"/>
              <a:t>Median charges are similar for both the genders.</a:t>
            </a:r>
          </a:p>
          <a:p>
            <a:r>
              <a:rPr lang="en-US" dirty="0"/>
              <a:t>Sex of the applicant does not affect the charges.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53" y="130133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095501"/>
            <a:ext cx="5472113" cy="3648074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2095501"/>
            <a:ext cx="5472113" cy="3648074"/>
          </a:xfrm>
        </p:spPr>
      </p:pic>
      <p:sp>
        <p:nvSpPr>
          <p:cNvPr id="8" name="TextBox 7"/>
          <p:cNvSpPr txBox="1"/>
          <p:nvPr/>
        </p:nvSpPr>
        <p:spPr>
          <a:xfrm>
            <a:off x="3429000" y="723900"/>
            <a:ext cx="68884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 based on No. of Children</a:t>
            </a:r>
          </a:p>
        </p:txBody>
      </p:sp>
    </p:spTree>
    <p:extLst>
      <p:ext uri="{BB962C8B-B14F-4D97-AF65-F5344CB8AC3E}">
        <p14:creationId xmlns:p14="http://schemas.microsoft.com/office/powerpoint/2010/main" val="39152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1325"/>
            <a:ext cx="4448175" cy="296544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25403" y="2603500"/>
            <a:ext cx="4447786" cy="3263900"/>
          </a:xfrm>
        </p:spPr>
        <p:txBody>
          <a:bodyPr/>
          <a:lstStyle/>
          <a:p>
            <a:r>
              <a:rPr lang="en-US" dirty="0"/>
              <a:t>People with 5 children are found to be having lesser charges.</a:t>
            </a:r>
          </a:p>
        </p:txBody>
      </p:sp>
    </p:spTree>
    <p:extLst>
      <p:ext uri="{BB962C8B-B14F-4D97-AF65-F5344CB8AC3E}">
        <p14:creationId xmlns:p14="http://schemas.microsoft.com/office/powerpoint/2010/main" val="32695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7" y="1870909"/>
            <a:ext cx="5476875" cy="3651249"/>
          </a:xfrm>
        </p:spPr>
      </p:pic>
      <p:sp>
        <p:nvSpPr>
          <p:cNvPr id="8" name="TextBox 7"/>
          <p:cNvSpPr txBox="1"/>
          <p:nvPr/>
        </p:nvSpPr>
        <p:spPr>
          <a:xfrm>
            <a:off x="2781300" y="774700"/>
            <a:ext cx="688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 based on Age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50" y="186372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0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8" y="1143001"/>
            <a:ext cx="6738938" cy="44926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4214" y="3046413"/>
            <a:ext cx="4447786" cy="1093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Charges increase linearly with age.</a:t>
            </a:r>
          </a:p>
          <a:p>
            <a:r>
              <a:rPr lang="en-US" dirty="0"/>
              <a:t>Number of applicants of the age group 18-27 are higher. </a:t>
            </a:r>
          </a:p>
        </p:txBody>
      </p:sp>
    </p:spTree>
    <p:extLst>
      <p:ext uri="{BB962C8B-B14F-4D97-AF65-F5344CB8AC3E}">
        <p14:creationId xmlns:p14="http://schemas.microsoft.com/office/powerpoint/2010/main" val="379095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24211" y="88900"/>
            <a:ext cx="688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 based on Region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2" y="1653468"/>
            <a:ext cx="4524377" cy="301625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43" y="1666874"/>
            <a:ext cx="5010466" cy="29894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22500" y="5283200"/>
            <a:ext cx="828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Region has no effect on insurance charges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7" y="1390323"/>
            <a:ext cx="5153744" cy="2343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93" y="3886200"/>
            <a:ext cx="5487166" cy="24292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13" y="1342691"/>
            <a:ext cx="5277587" cy="2438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69531" y="213057"/>
            <a:ext cx="688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 based on BMI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1262" y="38862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BMI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57996" y="378143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BMI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1994" y="6420183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BMI</a:t>
            </a:r>
          </a:p>
        </p:txBody>
      </p:sp>
    </p:spTree>
    <p:extLst>
      <p:ext uri="{BB962C8B-B14F-4D97-AF65-F5344CB8AC3E}">
        <p14:creationId xmlns:p14="http://schemas.microsoft.com/office/powerpoint/2010/main" val="26036869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67</TotalTime>
  <Words>170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Health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</dc:title>
  <dc:creator>User</dc:creator>
  <cp:lastModifiedBy>User</cp:lastModifiedBy>
  <cp:revision>7</cp:revision>
  <dcterms:created xsi:type="dcterms:W3CDTF">2018-08-18T10:33:00Z</dcterms:created>
  <dcterms:modified xsi:type="dcterms:W3CDTF">2018-08-18T11:40:52Z</dcterms:modified>
</cp:coreProperties>
</file>