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7D0D-6792-42A7-A77C-2E42C003A0F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80C9-5516-49E6-BDAD-05B4B92F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26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Boston 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Weighted Distance to Employment Centers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  </a:t>
            </a:r>
            <a:r>
              <a:rPr lang="en-US" dirty="0" smtClean="0"/>
              <a:t>	3.207449</a:t>
            </a:r>
            <a:endParaRPr lang="en-US" dirty="0"/>
          </a:p>
          <a:p>
            <a:r>
              <a:rPr lang="en-US" dirty="0" smtClean="0"/>
              <a:t>count  	73.000000</a:t>
            </a:r>
            <a:endParaRPr lang="en-US" dirty="0"/>
          </a:p>
          <a:p>
            <a:r>
              <a:rPr lang="en-US" dirty="0"/>
              <a:t>mean    </a:t>
            </a:r>
            <a:r>
              <a:rPr lang="en-US" dirty="0" smtClean="0"/>
              <a:t>	4.913597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1.168396</a:t>
            </a:r>
            <a:endParaRPr lang="en-US" dirty="0"/>
          </a:p>
          <a:p>
            <a:r>
              <a:rPr lang="en-US" dirty="0"/>
              <a:t>min     </a:t>
            </a:r>
            <a:r>
              <a:rPr lang="en-US" dirty="0" smtClean="0"/>
              <a:t>	3.377900</a:t>
            </a:r>
            <a:endParaRPr lang="en-US" dirty="0"/>
          </a:p>
          <a:p>
            <a:r>
              <a:rPr lang="en-US" dirty="0"/>
              <a:t>25%     </a:t>
            </a:r>
            <a:r>
              <a:rPr lang="en-US" dirty="0" smtClean="0"/>
              <a:t>	3.990000</a:t>
            </a:r>
            <a:endParaRPr lang="en-US" dirty="0"/>
          </a:p>
          <a:p>
            <a:r>
              <a:rPr lang="en-US" dirty="0"/>
              <a:t>50%     </a:t>
            </a:r>
            <a:r>
              <a:rPr lang="en-US" dirty="0" smtClean="0"/>
              <a:t>	4.454600</a:t>
            </a:r>
            <a:endParaRPr lang="en-US" dirty="0"/>
          </a:p>
          <a:p>
            <a:r>
              <a:rPr lang="en-US" dirty="0"/>
              <a:t>75%     </a:t>
            </a:r>
            <a:r>
              <a:rPr lang="en-US" dirty="0" smtClean="0"/>
              <a:t>	6.062200</a:t>
            </a:r>
            <a:endParaRPr lang="en-US" dirty="0"/>
          </a:p>
          <a:p>
            <a:r>
              <a:rPr lang="en-US" dirty="0"/>
              <a:t>max     </a:t>
            </a:r>
            <a:r>
              <a:rPr lang="en-US" dirty="0" smtClean="0"/>
              <a:t>	6.814700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4090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Index of Accessibility to Radial Highways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  </a:t>
            </a:r>
            <a:r>
              <a:rPr lang="en-US" dirty="0" smtClean="0"/>
              <a:t>	5.0</a:t>
            </a:r>
            <a:endParaRPr lang="en-US" dirty="0"/>
          </a:p>
          <a:p>
            <a:r>
              <a:rPr lang="en-US" dirty="0" smtClean="0"/>
              <a:t>count  	73.000000</a:t>
            </a:r>
            <a:endParaRPr lang="en-US" dirty="0"/>
          </a:p>
          <a:p>
            <a:r>
              <a:rPr lang="en-US" dirty="0"/>
              <a:t>mean    </a:t>
            </a:r>
            <a:r>
              <a:rPr lang="en-US" dirty="0" smtClean="0"/>
              <a:t>	4.027397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0.371656</a:t>
            </a:r>
            <a:endParaRPr lang="en-US" dirty="0"/>
          </a:p>
          <a:p>
            <a:r>
              <a:rPr lang="en-US" dirty="0"/>
              <a:t>min     </a:t>
            </a:r>
            <a:r>
              <a:rPr lang="en-US" dirty="0" smtClean="0"/>
              <a:t>	3.000000</a:t>
            </a:r>
            <a:endParaRPr lang="en-US" dirty="0"/>
          </a:p>
          <a:p>
            <a:r>
              <a:rPr lang="en-US" dirty="0"/>
              <a:t>25%     </a:t>
            </a:r>
            <a:r>
              <a:rPr lang="en-US" dirty="0" smtClean="0"/>
              <a:t>	4.000000</a:t>
            </a:r>
            <a:endParaRPr lang="en-US" dirty="0"/>
          </a:p>
          <a:p>
            <a:r>
              <a:rPr lang="en-US" dirty="0"/>
              <a:t>50%     </a:t>
            </a:r>
            <a:r>
              <a:rPr lang="en-US" dirty="0" smtClean="0"/>
              <a:t>	4.000000</a:t>
            </a:r>
            <a:endParaRPr lang="en-US" dirty="0"/>
          </a:p>
          <a:p>
            <a:r>
              <a:rPr lang="en-US" dirty="0"/>
              <a:t>75%     </a:t>
            </a:r>
            <a:r>
              <a:rPr lang="en-US" dirty="0" smtClean="0"/>
              <a:t>	4.000000</a:t>
            </a:r>
            <a:endParaRPr lang="en-US" dirty="0"/>
          </a:p>
          <a:p>
            <a:r>
              <a:rPr lang="en-US" dirty="0"/>
              <a:t>max     </a:t>
            </a:r>
            <a:r>
              <a:rPr lang="en-US" dirty="0" smtClean="0"/>
              <a:t>	5.000000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28987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Value Property Tax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  </a:t>
            </a:r>
            <a:r>
              <a:rPr lang="en-US" dirty="0" smtClean="0"/>
              <a:t>	330.0</a:t>
            </a:r>
            <a:endParaRPr lang="en-US" dirty="0"/>
          </a:p>
          <a:p>
            <a:r>
              <a:rPr lang="en-US" dirty="0" smtClean="0"/>
              <a:t>count   	73.000000</a:t>
            </a:r>
            <a:endParaRPr lang="en-US" dirty="0"/>
          </a:p>
          <a:p>
            <a:r>
              <a:rPr lang="en-US" dirty="0"/>
              <a:t>mean   </a:t>
            </a:r>
            <a:r>
              <a:rPr lang="en-US" dirty="0" smtClean="0"/>
              <a:t>	288.068493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30.369634</a:t>
            </a:r>
            <a:endParaRPr lang="en-US" dirty="0"/>
          </a:p>
          <a:p>
            <a:r>
              <a:rPr lang="en-US" dirty="0"/>
              <a:t>min    </a:t>
            </a:r>
            <a:r>
              <a:rPr lang="en-US" dirty="0" smtClean="0"/>
              <a:t>	222.000000</a:t>
            </a:r>
            <a:endParaRPr lang="en-US" dirty="0"/>
          </a:p>
          <a:p>
            <a:r>
              <a:rPr lang="en-US" dirty="0"/>
              <a:t>25%    </a:t>
            </a:r>
            <a:r>
              <a:rPr lang="en-US" dirty="0" smtClean="0"/>
              <a:t>	243.000000</a:t>
            </a:r>
            <a:endParaRPr lang="en-US" dirty="0"/>
          </a:p>
          <a:p>
            <a:r>
              <a:rPr lang="en-US" dirty="0"/>
              <a:t>50%    </a:t>
            </a:r>
            <a:r>
              <a:rPr lang="en-US" dirty="0" smtClean="0"/>
              <a:t>	307.000000</a:t>
            </a:r>
            <a:endParaRPr lang="en-US" dirty="0"/>
          </a:p>
          <a:p>
            <a:r>
              <a:rPr lang="en-US" dirty="0"/>
              <a:t>75%    </a:t>
            </a:r>
            <a:r>
              <a:rPr lang="en-US" dirty="0" smtClean="0"/>
              <a:t>	307.000000</a:t>
            </a:r>
            <a:endParaRPr lang="en-US" dirty="0"/>
          </a:p>
          <a:p>
            <a:r>
              <a:rPr lang="en-US" dirty="0"/>
              <a:t>max    </a:t>
            </a:r>
            <a:r>
              <a:rPr lang="en-US" dirty="0" smtClean="0"/>
              <a:t>	311.000000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29751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Pupil Teacher Ratio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  </a:t>
            </a:r>
            <a:r>
              <a:rPr lang="en-US" dirty="0" smtClean="0"/>
              <a:t>	19.05</a:t>
            </a:r>
            <a:endParaRPr lang="en-US" dirty="0"/>
          </a:p>
          <a:p>
            <a:r>
              <a:rPr lang="en-US" dirty="0" smtClean="0"/>
              <a:t>count  	73.000000</a:t>
            </a:r>
            <a:endParaRPr lang="en-US" dirty="0"/>
          </a:p>
          <a:p>
            <a:r>
              <a:rPr lang="en-US" dirty="0"/>
              <a:t>mean   </a:t>
            </a:r>
            <a:r>
              <a:rPr lang="en-US" dirty="0" smtClean="0"/>
              <a:t>	19.564384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2.050161</a:t>
            </a:r>
            <a:endParaRPr lang="en-US" dirty="0"/>
          </a:p>
          <a:p>
            <a:r>
              <a:rPr lang="en-US" dirty="0"/>
              <a:t>min    </a:t>
            </a:r>
            <a:r>
              <a:rPr lang="en-US" dirty="0" smtClean="0"/>
              <a:t>	15.200000</a:t>
            </a:r>
            <a:endParaRPr lang="en-US" dirty="0"/>
          </a:p>
          <a:p>
            <a:r>
              <a:rPr lang="en-US" dirty="0"/>
              <a:t>25%    </a:t>
            </a:r>
            <a:r>
              <a:rPr lang="en-US" dirty="0" smtClean="0"/>
              <a:t>	16.800000</a:t>
            </a:r>
            <a:endParaRPr lang="en-US" dirty="0"/>
          </a:p>
          <a:p>
            <a:r>
              <a:rPr lang="en-US" dirty="0"/>
              <a:t>50%    </a:t>
            </a:r>
            <a:r>
              <a:rPr lang="en-US" dirty="0" smtClean="0"/>
              <a:t>	21.000000</a:t>
            </a:r>
            <a:endParaRPr lang="en-US" dirty="0"/>
          </a:p>
          <a:p>
            <a:r>
              <a:rPr lang="en-US" dirty="0"/>
              <a:t>75%    </a:t>
            </a:r>
            <a:r>
              <a:rPr lang="en-US" dirty="0" smtClean="0"/>
              <a:t>	21.000000</a:t>
            </a:r>
            <a:endParaRPr lang="en-US" dirty="0"/>
          </a:p>
          <a:p>
            <a:r>
              <a:rPr lang="en-US" dirty="0"/>
              <a:t>max    </a:t>
            </a:r>
            <a:r>
              <a:rPr lang="en-US" dirty="0" smtClean="0"/>
              <a:t>	21.000000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15633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Proportions of Blacks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  </a:t>
            </a:r>
            <a:r>
              <a:rPr lang="en-US" dirty="0" smtClean="0"/>
              <a:t>	391.44</a:t>
            </a:r>
            <a:endParaRPr lang="en-US" dirty="0"/>
          </a:p>
          <a:p>
            <a:r>
              <a:rPr lang="en-US" dirty="0" smtClean="0"/>
              <a:t>count   	73.000000</a:t>
            </a:r>
            <a:endParaRPr lang="en-US" dirty="0"/>
          </a:p>
          <a:p>
            <a:r>
              <a:rPr lang="en-US" dirty="0"/>
              <a:t>mean   </a:t>
            </a:r>
            <a:r>
              <a:rPr lang="en-US" dirty="0" smtClean="0"/>
              <a:t>	374.737260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39.723912</a:t>
            </a:r>
            <a:endParaRPr lang="en-US" dirty="0"/>
          </a:p>
          <a:p>
            <a:r>
              <a:rPr lang="en-US" dirty="0"/>
              <a:t>min    </a:t>
            </a:r>
            <a:r>
              <a:rPr lang="en-US" dirty="0" smtClean="0"/>
              <a:t>	232.600000</a:t>
            </a:r>
            <a:endParaRPr lang="en-US" dirty="0"/>
          </a:p>
          <a:p>
            <a:r>
              <a:rPr lang="en-US" dirty="0"/>
              <a:t>25%    </a:t>
            </a:r>
            <a:r>
              <a:rPr lang="en-US" dirty="0" smtClean="0"/>
              <a:t>	376.730000</a:t>
            </a:r>
            <a:endParaRPr lang="en-US" dirty="0"/>
          </a:p>
          <a:p>
            <a:r>
              <a:rPr lang="en-US" dirty="0"/>
              <a:t>50%    </a:t>
            </a:r>
            <a:r>
              <a:rPr lang="en-US" dirty="0" smtClean="0"/>
              <a:t>	394.330000</a:t>
            </a:r>
            <a:endParaRPr lang="en-US" dirty="0"/>
          </a:p>
          <a:p>
            <a:r>
              <a:rPr lang="en-US" dirty="0"/>
              <a:t>75%    </a:t>
            </a:r>
            <a:r>
              <a:rPr lang="en-US" dirty="0" smtClean="0"/>
              <a:t>	395.560000</a:t>
            </a:r>
            <a:endParaRPr lang="en-US" dirty="0"/>
          </a:p>
          <a:p>
            <a:r>
              <a:rPr lang="en-US" dirty="0"/>
              <a:t>max    </a:t>
            </a:r>
            <a:r>
              <a:rPr lang="en-US" dirty="0" smtClean="0"/>
              <a:t>	396.900000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15014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Percentage Lower Status of Population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  </a:t>
            </a:r>
            <a:r>
              <a:rPr lang="en-US" dirty="0" smtClean="0"/>
              <a:t>	11.36</a:t>
            </a:r>
            <a:endParaRPr lang="en-US" dirty="0"/>
          </a:p>
          <a:p>
            <a:r>
              <a:rPr lang="en-US" dirty="0" smtClean="0"/>
              <a:t>count  	73.000000</a:t>
            </a:r>
            <a:endParaRPr lang="en-US" dirty="0"/>
          </a:p>
          <a:p>
            <a:r>
              <a:rPr lang="en-US" dirty="0"/>
              <a:t>mean   </a:t>
            </a:r>
            <a:r>
              <a:rPr lang="en-US" dirty="0" smtClean="0"/>
              <a:t>	15.053288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4.442429</a:t>
            </a:r>
            <a:endParaRPr lang="en-US" dirty="0"/>
          </a:p>
          <a:p>
            <a:r>
              <a:rPr lang="en-US" dirty="0"/>
              <a:t>min     </a:t>
            </a:r>
            <a:r>
              <a:rPr lang="en-US" dirty="0" smtClean="0"/>
              <a:t>	5.210000</a:t>
            </a:r>
            <a:endParaRPr lang="en-US" dirty="0"/>
          </a:p>
          <a:p>
            <a:r>
              <a:rPr lang="en-US" dirty="0"/>
              <a:t>25%    </a:t>
            </a:r>
            <a:r>
              <a:rPr lang="en-US" dirty="0" smtClean="0"/>
              <a:t>	13.270000</a:t>
            </a:r>
            <a:endParaRPr lang="en-US" dirty="0"/>
          </a:p>
          <a:p>
            <a:r>
              <a:rPr lang="en-US" dirty="0"/>
              <a:t>50%    </a:t>
            </a:r>
            <a:r>
              <a:rPr lang="en-US" dirty="0" smtClean="0"/>
              <a:t>	13.830000</a:t>
            </a:r>
            <a:endParaRPr lang="en-US" dirty="0"/>
          </a:p>
          <a:p>
            <a:r>
              <a:rPr lang="en-US" dirty="0"/>
              <a:t>75%    </a:t>
            </a:r>
            <a:r>
              <a:rPr lang="en-US" dirty="0" smtClean="0"/>
              <a:t>	18.720000</a:t>
            </a:r>
            <a:endParaRPr lang="en-US" dirty="0"/>
          </a:p>
          <a:p>
            <a:r>
              <a:rPr lang="en-US" dirty="0"/>
              <a:t>max    </a:t>
            </a:r>
            <a:r>
              <a:rPr lang="en-US" dirty="0" smtClean="0"/>
              <a:t>	27.710000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33086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Crime Rate vs Median Price (in 1000$)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  </a:t>
            </a:r>
            <a:r>
              <a:rPr lang="en-US" dirty="0" smtClean="0"/>
              <a:t>	0.25651</a:t>
            </a:r>
            <a:endParaRPr lang="en-US" dirty="0"/>
          </a:p>
          <a:p>
            <a:r>
              <a:rPr lang="en-US" dirty="0"/>
              <a:t>count  </a:t>
            </a:r>
            <a:r>
              <a:rPr lang="en-US" dirty="0" smtClean="0"/>
              <a:t>	73.000000</a:t>
            </a:r>
            <a:endParaRPr lang="en-US" dirty="0"/>
          </a:p>
          <a:p>
            <a:r>
              <a:rPr lang="en-US" dirty="0"/>
              <a:t>mean    </a:t>
            </a:r>
            <a:r>
              <a:rPr lang="en-US" dirty="0" smtClean="0"/>
              <a:t>	0.662297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0.464178</a:t>
            </a:r>
            <a:endParaRPr lang="en-US" dirty="0"/>
          </a:p>
          <a:p>
            <a:r>
              <a:rPr lang="en-US" dirty="0"/>
              <a:t>min    </a:t>
            </a:r>
            <a:r>
              <a:rPr lang="en-US" dirty="0" smtClean="0"/>
              <a:t>	0.029850</a:t>
            </a:r>
            <a:endParaRPr lang="en-US" dirty="0"/>
          </a:p>
          <a:p>
            <a:r>
              <a:rPr lang="en-US" dirty="0"/>
              <a:t>25%     </a:t>
            </a:r>
            <a:r>
              <a:rPr lang="en-US" dirty="0" smtClean="0"/>
              <a:t>	0.088730</a:t>
            </a:r>
            <a:endParaRPr lang="en-US" dirty="0"/>
          </a:p>
          <a:p>
            <a:r>
              <a:rPr lang="en-US" dirty="0"/>
              <a:t>50%     </a:t>
            </a:r>
            <a:r>
              <a:rPr lang="en-US" dirty="0" smtClean="0"/>
              <a:t>	0.784200</a:t>
            </a:r>
            <a:endParaRPr lang="en-US" dirty="0"/>
          </a:p>
          <a:p>
            <a:r>
              <a:rPr lang="en-US" dirty="0"/>
              <a:t>75%     </a:t>
            </a:r>
            <a:r>
              <a:rPr lang="en-US" dirty="0" smtClean="0"/>
              <a:t>	1.002450</a:t>
            </a:r>
            <a:endParaRPr lang="en-US" dirty="0"/>
          </a:p>
          <a:p>
            <a:r>
              <a:rPr lang="en-US" dirty="0"/>
              <a:t>max     </a:t>
            </a:r>
            <a:r>
              <a:rPr lang="en-US" dirty="0" smtClean="0"/>
              <a:t>	1.387990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31457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Proportion of Residential Land Zoned for Lots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 </a:t>
            </a:r>
            <a:r>
              <a:rPr lang="en-US" dirty="0" smtClean="0"/>
              <a:t>	73.000000</a:t>
            </a:r>
            <a:endParaRPr lang="en-US" dirty="0"/>
          </a:p>
          <a:p>
            <a:r>
              <a:rPr lang="en-US" dirty="0"/>
              <a:t>mean    </a:t>
            </a:r>
            <a:r>
              <a:rPr lang="en-US" dirty="0" smtClean="0"/>
              <a:t>	5.287671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8.850580</a:t>
            </a:r>
            <a:endParaRPr lang="en-US" dirty="0"/>
          </a:p>
          <a:p>
            <a:r>
              <a:rPr lang="en-US" dirty="0"/>
              <a:t>min     </a:t>
            </a:r>
            <a:r>
              <a:rPr lang="en-US" dirty="0" smtClean="0"/>
              <a:t>	0.000000</a:t>
            </a:r>
            <a:endParaRPr lang="en-US" dirty="0"/>
          </a:p>
          <a:p>
            <a:r>
              <a:rPr lang="en-US" dirty="0"/>
              <a:t>25%     </a:t>
            </a:r>
            <a:r>
              <a:rPr lang="en-US" dirty="0" smtClean="0"/>
              <a:t>	0.000000</a:t>
            </a:r>
            <a:endParaRPr lang="en-US" dirty="0"/>
          </a:p>
          <a:p>
            <a:r>
              <a:rPr lang="en-US" dirty="0"/>
              <a:t>50%     </a:t>
            </a:r>
            <a:r>
              <a:rPr lang="en-US" dirty="0" smtClean="0"/>
              <a:t>	0.000000</a:t>
            </a:r>
            <a:endParaRPr lang="en-US" dirty="0"/>
          </a:p>
          <a:p>
            <a:r>
              <a:rPr lang="en-US" dirty="0"/>
              <a:t>75%    </a:t>
            </a:r>
            <a:r>
              <a:rPr lang="en-US" dirty="0" smtClean="0"/>
              <a:t>	12.500000</a:t>
            </a:r>
            <a:endParaRPr lang="en-US" dirty="0"/>
          </a:p>
          <a:p>
            <a:r>
              <a:rPr lang="en-US" dirty="0"/>
              <a:t>max    </a:t>
            </a:r>
            <a:r>
              <a:rPr lang="en-US" dirty="0" smtClean="0"/>
              <a:t>	21.000000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28465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Proportion of Non-Retail </a:t>
            </a:r>
            <a:r>
              <a:rPr lang="en-US" dirty="0"/>
              <a:t>B</a:t>
            </a:r>
            <a:r>
              <a:rPr lang="en-US" dirty="0" smtClean="0"/>
              <a:t>usiness acres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  </a:t>
            </a:r>
            <a:r>
              <a:rPr lang="en-US" dirty="0" smtClean="0"/>
              <a:t>	9.69</a:t>
            </a:r>
            <a:endParaRPr lang="en-US" dirty="0"/>
          </a:p>
          <a:p>
            <a:r>
              <a:rPr lang="en-US" dirty="0" smtClean="0"/>
              <a:t>count  	73.000000</a:t>
            </a:r>
            <a:endParaRPr lang="en-US" dirty="0"/>
          </a:p>
          <a:p>
            <a:r>
              <a:rPr lang="en-US" dirty="0"/>
              <a:t>mean    </a:t>
            </a:r>
            <a:r>
              <a:rPr lang="en-US" dirty="0" smtClean="0"/>
              <a:t>	7.320548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1.368524</a:t>
            </a:r>
            <a:endParaRPr lang="en-US" dirty="0"/>
          </a:p>
          <a:p>
            <a:r>
              <a:rPr lang="en-US" dirty="0"/>
              <a:t>min     </a:t>
            </a:r>
            <a:r>
              <a:rPr lang="en-US" dirty="0" smtClean="0"/>
              <a:t>	2.180000</a:t>
            </a:r>
            <a:endParaRPr lang="en-US" dirty="0"/>
          </a:p>
          <a:p>
            <a:r>
              <a:rPr lang="en-US" dirty="0"/>
              <a:t>25%     </a:t>
            </a:r>
            <a:r>
              <a:rPr lang="en-US" dirty="0" smtClean="0"/>
              <a:t>	5.960000</a:t>
            </a:r>
            <a:endParaRPr lang="en-US" dirty="0"/>
          </a:p>
          <a:p>
            <a:r>
              <a:rPr lang="en-US" dirty="0"/>
              <a:t>50%     </a:t>
            </a:r>
            <a:r>
              <a:rPr lang="en-US" dirty="0" smtClean="0"/>
              <a:t>	8.140000</a:t>
            </a:r>
            <a:endParaRPr lang="en-US" dirty="0"/>
          </a:p>
          <a:p>
            <a:r>
              <a:rPr lang="en-US" dirty="0"/>
              <a:t>75%     </a:t>
            </a:r>
            <a:r>
              <a:rPr lang="en-US" dirty="0" smtClean="0"/>
              <a:t>	8.140000</a:t>
            </a:r>
            <a:endParaRPr lang="en-US" dirty="0"/>
          </a:p>
          <a:p>
            <a:r>
              <a:rPr lang="en-US" dirty="0"/>
              <a:t>max     </a:t>
            </a:r>
            <a:r>
              <a:rPr lang="en-US" dirty="0" smtClean="0"/>
              <a:t>	8.140000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18090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Charles River Dummy Variable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 </a:t>
            </a:r>
            <a:r>
              <a:rPr lang="en-US" dirty="0" smtClean="0"/>
              <a:t>	73.0</a:t>
            </a:r>
            <a:endParaRPr lang="en-US" dirty="0"/>
          </a:p>
          <a:p>
            <a:r>
              <a:rPr lang="en-US" dirty="0"/>
              <a:t>mean   </a:t>
            </a:r>
            <a:r>
              <a:rPr lang="en-US" dirty="0" smtClean="0"/>
              <a:t>	0.0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0.0</a:t>
            </a:r>
            <a:endParaRPr lang="en-US" dirty="0"/>
          </a:p>
          <a:p>
            <a:r>
              <a:rPr lang="en-US" dirty="0"/>
              <a:t>min     </a:t>
            </a:r>
            <a:r>
              <a:rPr lang="en-US" dirty="0" smtClean="0"/>
              <a:t>	0.0</a:t>
            </a:r>
            <a:endParaRPr lang="en-US" dirty="0"/>
          </a:p>
          <a:p>
            <a:r>
              <a:rPr lang="en-US" dirty="0"/>
              <a:t>25%     </a:t>
            </a:r>
            <a:r>
              <a:rPr lang="en-US" dirty="0" smtClean="0"/>
              <a:t>	0.0</a:t>
            </a:r>
            <a:endParaRPr lang="en-US" dirty="0"/>
          </a:p>
          <a:p>
            <a:r>
              <a:rPr lang="en-US" dirty="0"/>
              <a:t>50%     </a:t>
            </a:r>
            <a:r>
              <a:rPr lang="en-US" dirty="0" smtClean="0"/>
              <a:t>	0.0</a:t>
            </a:r>
            <a:endParaRPr lang="en-US" dirty="0"/>
          </a:p>
          <a:p>
            <a:r>
              <a:rPr lang="en-US" dirty="0"/>
              <a:t>75%     </a:t>
            </a:r>
            <a:r>
              <a:rPr lang="en-US" dirty="0" smtClean="0"/>
              <a:t>	0.0</a:t>
            </a:r>
            <a:endParaRPr lang="en-US" dirty="0"/>
          </a:p>
          <a:p>
            <a:r>
              <a:rPr lang="en-US" dirty="0"/>
              <a:t>max     </a:t>
            </a:r>
            <a:r>
              <a:rPr lang="en-US" dirty="0" smtClean="0"/>
              <a:t>	0.0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21687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Nitric Oxide Concentration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  </a:t>
            </a:r>
            <a:r>
              <a:rPr lang="en-US" dirty="0" smtClean="0"/>
              <a:t>	0.538</a:t>
            </a:r>
            <a:endParaRPr lang="en-US" dirty="0"/>
          </a:p>
          <a:p>
            <a:r>
              <a:rPr lang="en-US" dirty="0"/>
              <a:t>count  	</a:t>
            </a:r>
            <a:r>
              <a:rPr lang="en-US" dirty="0" smtClean="0"/>
              <a:t>73.000000</a:t>
            </a:r>
            <a:endParaRPr lang="en-US" dirty="0"/>
          </a:p>
          <a:p>
            <a:r>
              <a:rPr lang="en-US" dirty="0"/>
              <a:t>mean    </a:t>
            </a:r>
            <a:r>
              <a:rPr lang="en-US" dirty="0" smtClean="0"/>
              <a:t>	0.509808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0.042756</a:t>
            </a:r>
            <a:endParaRPr lang="en-US" dirty="0"/>
          </a:p>
          <a:p>
            <a:r>
              <a:rPr lang="en-US" dirty="0"/>
              <a:t>min     </a:t>
            </a:r>
            <a:r>
              <a:rPr lang="en-US" dirty="0" smtClean="0"/>
              <a:t>	0.439000</a:t>
            </a:r>
            <a:endParaRPr lang="en-US" dirty="0"/>
          </a:p>
          <a:p>
            <a:r>
              <a:rPr lang="en-US" dirty="0"/>
              <a:t>25%     </a:t>
            </a:r>
            <a:r>
              <a:rPr lang="en-US" dirty="0" smtClean="0"/>
              <a:t>	0.458000</a:t>
            </a:r>
            <a:endParaRPr lang="en-US" dirty="0"/>
          </a:p>
          <a:p>
            <a:r>
              <a:rPr lang="en-US" dirty="0"/>
              <a:t>50%     </a:t>
            </a:r>
            <a:r>
              <a:rPr lang="en-US" dirty="0" smtClean="0"/>
              <a:t>	0.538000</a:t>
            </a:r>
            <a:endParaRPr lang="en-US" dirty="0"/>
          </a:p>
          <a:p>
            <a:r>
              <a:rPr lang="en-US" dirty="0"/>
              <a:t>75%     </a:t>
            </a:r>
            <a:r>
              <a:rPr lang="en-US" dirty="0" smtClean="0"/>
              <a:t>	0.538000</a:t>
            </a:r>
            <a:endParaRPr lang="en-US" dirty="0"/>
          </a:p>
          <a:p>
            <a:r>
              <a:rPr lang="en-US" dirty="0"/>
              <a:t>max     </a:t>
            </a:r>
            <a:r>
              <a:rPr lang="en-US" dirty="0" smtClean="0"/>
              <a:t>	0.538000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25426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Industries vs Nitric Oxide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52723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Average No. of Rooms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  </a:t>
            </a:r>
            <a:r>
              <a:rPr lang="en-US" dirty="0" smtClean="0"/>
              <a:t>	6.2085</a:t>
            </a:r>
          </a:p>
          <a:p>
            <a:r>
              <a:rPr lang="en-US" dirty="0" smtClean="0"/>
              <a:t>count  	73.000000</a:t>
            </a:r>
            <a:endParaRPr lang="en-US" dirty="0"/>
          </a:p>
          <a:p>
            <a:r>
              <a:rPr lang="en-US" dirty="0"/>
              <a:t>mean    </a:t>
            </a:r>
            <a:r>
              <a:rPr lang="en-US" dirty="0" smtClean="0"/>
              <a:t>	5.926466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0.249255</a:t>
            </a:r>
            <a:endParaRPr lang="en-US" dirty="0"/>
          </a:p>
          <a:p>
            <a:r>
              <a:rPr lang="en-US" dirty="0"/>
              <a:t>min     </a:t>
            </a:r>
            <a:r>
              <a:rPr lang="en-US" dirty="0" smtClean="0"/>
              <a:t>	5.456000</a:t>
            </a:r>
            <a:endParaRPr lang="en-US" dirty="0"/>
          </a:p>
          <a:p>
            <a:r>
              <a:rPr lang="en-US" dirty="0"/>
              <a:t>25%     </a:t>
            </a:r>
            <a:r>
              <a:rPr lang="en-US" dirty="0" smtClean="0"/>
              <a:t>	5.813000</a:t>
            </a:r>
            <a:endParaRPr lang="en-US" dirty="0"/>
          </a:p>
          <a:p>
            <a:r>
              <a:rPr lang="en-US" dirty="0"/>
              <a:t>50%     </a:t>
            </a:r>
            <a:r>
              <a:rPr lang="en-US" dirty="0" smtClean="0"/>
              <a:t>	5.963000</a:t>
            </a:r>
            <a:endParaRPr lang="en-US" dirty="0"/>
          </a:p>
          <a:p>
            <a:r>
              <a:rPr lang="en-US" dirty="0"/>
              <a:t>75%     </a:t>
            </a:r>
            <a:r>
              <a:rPr lang="en-US" dirty="0" smtClean="0"/>
              <a:t>	6.009000</a:t>
            </a:r>
            <a:endParaRPr lang="en-US" dirty="0"/>
          </a:p>
          <a:p>
            <a:r>
              <a:rPr lang="en-US" dirty="0"/>
              <a:t>max     </a:t>
            </a:r>
            <a:r>
              <a:rPr lang="en-US" dirty="0" smtClean="0"/>
              <a:t>	6.674000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9162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Proportion of Owner Occupied Units Built Before 1940 vs Median Price</a:t>
            </a:r>
            <a:r>
              <a:rPr lang="en-US" dirty="0"/>
              <a:t> (in 1000$)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  </a:t>
            </a:r>
            <a:r>
              <a:rPr lang="en-US" dirty="0" smtClean="0"/>
              <a:t>	77.5</a:t>
            </a:r>
            <a:endParaRPr lang="en-US" dirty="0"/>
          </a:p>
          <a:p>
            <a:r>
              <a:rPr lang="en-US" dirty="0"/>
              <a:t>count   </a:t>
            </a:r>
            <a:r>
              <a:rPr lang="en-US" dirty="0" smtClean="0"/>
              <a:t>	73.000000</a:t>
            </a:r>
            <a:endParaRPr lang="en-US" dirty="0"/>
          </a:p>
          <a:p>
            <a:r>
              <a:rPr lang="en-US" dirty="0"/>
              <a:t>mean    </a:t>
            </a:r>
            <a:r>
              <a:rPr lang="en-US" dirty="0" smtClean="0"/>
              <a:t>	73.039726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    </a:t>
            </a:r>
            <a:r>
              <a:rPr lang="en-US" dirty="0" smtClean="0"/>
              <a:t>	22.616806</a:t>
            </a:r>
            <a:endParaRPr lang="en-US" dirty="0"/>
          </a:p>
          <a:p>
            <a:r>
              <a:rPr lang="en-US" dirty="0"/>
              <a:t>min     </a:t>
            </a:r>
            <a:r>
              <a:rPr lang="en-US" dirty="0" smtClean="0"/>
              <a:t>	29.300000</a:t>
            </a:r>
            <a:endParaRPr lang="en-US" dirty="0"/>
          </a:p>
          <a:p>
            <a:r>
              <a:rPr lang="en-US" dirty="0"/>
              <a:t>25%     </a:t>
            </a:r>
            <a:r>
              <a:rPr lang="en-US" dirty="0" smtClean="0"/>
              <a:t>	45.700000</a:t>
            </a:r>
            <a:endParaRPr lang="en-US" dirty="0"/>
          </a:p>
          <a:p>
            <a:r>
              <a:rPr lang="en-US" dirty="0"/>
              <a:t>50%     </a:t>
            </a:r>
            <a:r>
              <a:rPr lang="en-US" dirty="0" smtClean="0"/>
              <a:t>	85.700000</a:t>
            </a:r>
            <a:endParaRPr lang="en-US" dirty="0"/>
          </a:p>
          <a:p>
            <a:r>
              <a:rPr lang="en-US" dirty="0"/>
              <a:t>75%     </a:t>
            </a:r>
            <a:r>
              <a:rPr lang="en-US" dirty="0" smtClean="0"/>
              <a:t>	91.700000</a:t>
            </a:r>
            <a:endParaRPr lang="en-US" dirty="0"/>
          </a:p>
          <a:p>
            <a:r>
              <a:rPr lang="en-US" dirty="0"/>
              <a:t>max    </a:t>
            </a:r>
            <a:r>
              <a:rPr lang="en-US" dirty="0" smtClean="0"/>
              <a:t>	100.000000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15593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175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Boston Housing</vt:lpstr>
      <vt:lpstr>Crime Rate vs Median Price (in 1000$)</vt:lpstr>
      <vt:lpstr>Proportion of Residential Land Zoned for Lots vs Median Price (in 1000$)</vt:lpstr>
      <vt:lpstr>Proportion of Non-Retail Business acres vs Median Price (in 1000$)</vt:lpstr>
      <vt:lpstr>Charles River Dummy Variable vs Median Price (in 1000$)</vt:lpstr>
      <vt:lpstr>Nitric Oxide Concentration vs Median Price (in 1000$)</vt:lpstr>
      <vt:lpstr>Industries vs Nitric Oxide</vt:lpstr>
      <vt:lpstr>Average No. of Rooms vs Median Price (in 1000$)</vt:lpstr>
      <vt:lpstr>Proportion of Owner Occupied Units Built Before 1940 vs Median Price (in 1000$)</vt:lpstr>
      <vt:lpstr>Weighted Distance to Employment Centers vs Median Price (in 1000$)</vt:lpstr>
      <vt:lpstr>Index of Accessibility to Radial Highways vs Median Price (in 1000$)</vt:lpstr>
      <vt:lpstr>Full Value Property Tax vs Median Price (in 1000$)</vt:lpstr>
      <vt:lpstr>Pupil Teacher Ratio vs Median Price (in 1000$)</vt:lpstr>
      <vt:lpstr>Proportions of Blacks vs Median Price (in 1000$)</vt:lpstr>
      <vt:lpstr>Percentage Lower Status of Population vs Median Price (in 1000$)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Alphacomp</dc:title>
  <dc:creator>user</dc:creator>
  <cp:lastModifiedBy>user</cp:lastModifiedBy>
  <cp:revision>31</cp:revision>
  <dcterms:created xsi:type="dcterms:W3CDTF">2018-07-24T05:42:11Z</dcterms:created>
  <dcterms:modified xsi:type="dcterms:W3CDTF">2018-08-02T06:50:49Z</dcterms:modified>
</cp:coreProperties>
</file>