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8864703-C71B-4E8D-92F4-0372A4179C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F56D3D-9E9C-4922-899A-3C2CAB14A0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BD8C-AF7C-437C-92F0-D3AB3B0F5E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7CC13E-0D3C-4B73-AB0B-EFC37905AF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5F2C89-E343-4531-8891-676A8DEB2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F22A-F1A9-4D59-AFC3-09C01D4A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27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AFC5-E886-49FE-A67E-55EF3FAF9D2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E3035-6618-488D-85DF-34686C93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E3035-6618-488D-85DF-34686C931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05B16-280D-4FB3-A171-06F802527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47965D-76F7-477A-9677-548862DC0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3F04E9-4307-4514-833B-4A30C01D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7F05FC-AD9C-4BCD-82DC-B1D986A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B65246-C5CD-4341-8D38-5FDAC1DA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8ED06-9E84-4E14-BC4F-53A6BA7D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EA30E2-B246-4E85-8DD4-20E7CD96E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419A81-8EF2-403A-A4B6-76F5C7DC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F79E03-8D02-44F6-BDDD-46CC2616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DF9F55-6293-4FCF-AFA3-60811414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94852B-5A02-45F4-97FF-E9D906D94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80E550-8A6C-4CC8-AAD8-6D11E5CC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6BA93E-8E02-40D5-A137-83F31AAD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4DD3E4-0111-4B07-9CD7-F28EAB5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F50B5C-9F3D-44BF-BCAB-0E6471EC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54A03-6EB6-438B-B4B8-466F50B6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2BE72-411E-4612-BAF4-BDDAA828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61A406-A856-4E7B-8C5C-CAE10FFF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76B2A2-94D3-4DCA-9929-5F682325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A8F4FC-BFA4-4753-A3FC-70B45300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EB31F-00E3-4795-AF7E-3B7AC99D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76323F-7FD6-472C-8CAA-D7886FD5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DDC036-F808-4D24-BAF6-03656C2C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CE3DD0-43DD-48B9-93BA-8736C7BD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E6C334-0FA7-4475-9587-C4F3ACBA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5A5DD-BF1C-4DA7-B308-EF78436D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9BB2F4-2624-49DA-9034-45606278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8502F1-A6C2-45D1-B764-47F91747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F5C16C-CB50-450E-B92B-4563D04F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D19F7C-0D8B-47FE-830E-26B0B95E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633AFF-360C-4A0B-9ED5-A81D0549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C1B23-8513-4C71-B2D0-2878251A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0093F-9CE1-443A-8A0B-9DAD582C8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DBBF14-AF5D-47B6-B896-85355923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CA79A4-F56D-4290-9AD1-299A75BBF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ED02F50-0063-4A6E-B652-40B2871E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87C5E2F-940A-45EE-82DA-640FFD8F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50BA27-3579-4317-9507-4836CFE6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18FA6B-F165-4F27-B94F-01E2F9F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8A565-8E59-4F3E-BD82-973EC074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6283875-C92B-46D4-A6E7-C32928B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3DCB9C-6FF2-4A02-8BFB-1746B51A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DCBF8A-F564-4923-B42D-119327E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E94C48-FAC4-49C2-A087-C95C5907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7E1A07C-0D82-4F51-AFDE-43298550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39B950-8968-424B-A66F-C5C228A9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FF4AF-DA63-4340-91E9-AE6D8503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83F77C-081C-4C72-857F-3A508379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DCF0FB-2167-4FED-A974-A5A04CDE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512646-99F6-4861-AA6B-ABBEB591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C1A70D-98CC-49A3-9F0D-6F851343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DBE859-F127-4DFE-BAA7-F9DCACE4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1C340-4935-417E-8249-5AD9F330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55D431A-CF8A-42B2-AE7F-F2DE80E06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6E24C1-C68F-4202-89D8-6DF50004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95B58A-8095-4213-B153-6E352D9E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325-7357-4347-9AB8-82DBB34BFB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AC8123-A6D7-4FC7-BEB5-E670137B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810A9B-040B-4D78-A564-3B7E5E14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406DE2-C4B1-4679-94EE-71DDDD82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CD749B-0AAC-48A8-B4D0-69481A1A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C72BE7-5E84-4F63-8163-93C273132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0325-7357-4347-9AB8-82DBB34BFBBE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B3D9A0-A8BE-4A4B-B675-6B68592C3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082BE-0AF1-499A-B7E2-E091B297F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4E76-CCB7-405A-ABFA-9BE30B52F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wwgrosser.wikispaces.com/Memor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6B5C8-ADBF-4C62-99C7-476C4F09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05928"/>
          </a:xfrm>
        </p:spPr>
        <p:txBody>
          <a:bodyPr/>
          <a:lstStyle/>
          <a:p>
            <a:r>
              <a:rPr lang="en-IN" dirty="0"/>
              <a:t>Conserving Electricity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2D9E83-517C-4E22-99A3-A73D23D9E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Proposal to </a:t>
            </a:r>
            <a:r>
              <a:rPr lang="en-IN" dirty="0" smtClean="0"/>
              <a:t>KPCL</a:t>
            </a:r>
            <a:endParaRPr lang="en-US" dirty="0"/>
          </a:p>
        </p:txBody>
      </p:sp>
      <p:sp>
        <p:nvSpPr>
          <p:cNvPr id="4" name="AutoShape 2" descr="http://www.tclphilippines.com/tcl/wp-content/uploads/2017/11/TCL_in-article_20150828_appliances-and-energy-consumption-cheat-sheet_11.png">
            <a:extLst>
              <a:ext uri="{FF2B5EF4-FFF2-40B4-BE49-F238E27FC236}">
                <a16:creationId xmlns:a16="http://schemas.microsoft.com/office/drawing/2014/main" xmlns="" id="{0A1AD569-6351-4CF0-8BD5-CA9EBA52C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2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37FFD-6A27-4B6F-BF69-39B3FA7A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Scenario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03F28B-D8A1-46D6-8E67-3269F3287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6655"/>
            <a:ext cx="5181600" cy="4461163"/>
          </a:xfrm>
        </p:spPr>
        <p:txBody>
          <a:bodyPr/>
          <a:lstStyle/>
          <a:p>
            <a:r>
              <a:rPr lang="en-IN" dirty="0"/>
              <a:t>Supply assuming full load usage</a:t>
            </a:r>
          </a:p>
          <a:p>
            <a:r>
              <a:rPr lang="en-IN" dirty="0"/>
              <a:t>Actual usage &lt; 50%</a:t>
            </a:r>
          </a:p>
          <a:p>
            <a:r>
              <a:rPr lang="en-IN" dirty="0"/>
              <a:t>Power shortage</a:t>
            </a:r>
          </a:p>
          <a:p>
            <a:r>
              <a:rPr lang="en-IN" dirty="0"/>
              <a:t>Buying and selling electricity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FBFBB54-D3A5-4505-9096-833F15A50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6655"/>
            <a:ext cx="5181600" cy="3629890"/>
          </a:xfrm>
        </p:spPr>
      </p:pic>
    </p:spTree>
    <p:extLst>
      <p:ext uri="{BB962C8B-B14F-4D97-AF65-F5344CB8AC3E}">
        <p14:creationId xmlns:p14="http://schemas.microsoft.com/office/powerpoint/2010/main" val="35390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F4FD3-AF4B-427A-A6F8-AF41F370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03"/>
            <a:ext cx="10515600" cy="1325563"/>
          </a:xfrm>
        </p:spPr>
        <p:txBody>
          <a:bodyPr/>
          <a:lstStyle/>
          <a:p>
            <a:r>
              <a:rPr lang="en-IN" dirty="0"/>
              <a:t>Some Numbers…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840E085-117D-45A6-974A-C0FA87FF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08" y="1382278"/>
            <a:ext cx="6956338" cy="5266319"/>
          </a:xfrm>
        </p:spPr>
      </p:pic>
    </p:spTree>
    <p:extLst>
      <p:ext uri="{BB962C8B-B14F-4D97-AF65-F5344CB8AC3E}">
        <p14:creationId xmlns:p14="http://schemas.microsoft.com/office/powerpoint/2010/main" val="36976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18F0213-477B-4B23-9D1B-4C97BE98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Who Are We?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537B8B1-1CE2-48B2-AFEA-53EE7E7B2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EnergyBuzz</a:t>
            </a:r>
            <a:r>
              <a:rPr lang="en-IN" smtClean="0"/>
              <a:t> Technologies </a:t>
            </a:r>
            <a:r>
              <a:rPr lang="en-IN" dirty="0"/>
              <a:t>Pvt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248B5-B95C-4466-AACF-52FB98E6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our Conservation Strategies?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C71451-2592-42CA-9366-F07D077C31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Log electricity usage</a:t>
            </a:r>
          </a:p>
          <a:p>
            <a:r>
              <a:rPr lang="en-IN" dirty="0"/>
              <a:t>Take into consideration</a:t>
            </a:r>
          </a:p>
          <a:p>
            <a:pPr lvl="1"/>
            <a:r>
              <a:rPr lang="en-IN" dirty="0"/>
              <a:t>Location - Region</a:t>
            </a:r>
          </a:p>
          <a:p>
            <a:pPr lvl="1"/>
            <a:r>
              <a:rPr lang="en-IN" dirty="0"/>
              <a:t>Season</a:t>
            </a:r>
          </a:p>
          <a:p>
            <a:pPr lvl="1"/>
            <a:r>
              <a:rPr lang="en-IN" dirty="0"/>
              <a:t>Requirements</a:t>
            </a:r>
          </a:p>
          <a:p>
            <a:r>
              <a:rPr lang="en-IN" dirty="0"/>
              <a:t>Modify electricity meters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364B360-239B-4327-BDF7-A1FD1F7E0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923006" y="1825625"/>
            <a:ext cx="367998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BB1B29-88E9-44C3-A2AE-F4B42F36A123}"/>
              </a:ext>
            </a:extLst>
          </p:cNvPr>
          <p:cNvSpPr txBox="1"/>
          <p:nvPr/>
        </p:nvSpPr>
        <p:spPr>
          <a:xfrm>
            <a:off x="6923006" y="6176963"/>
            <a:ext cx="3679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wwgrosser.wikispaces.com/Memor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475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D97A4-0E20-420F-B6F0-BD2855CF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Data is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D918A-C636-4BFB-804F-DFDE8A1E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Structured data - fields</a:t>
            </a:r>
          </a:p>
          <a:p>
            <a:pPr lvl="1"/>
            <a:r>
              <a:rPr lang="en-IN" dirty="0" smtClean="0"/>
              <a:t>Electricity usage (in Watts) only when usage fluctuates</a:t>
            </a:r>
            <a:endParaRPr lang="en-IN" dirty="0"/>
          </a:p>
          <a:p>
            <a:pPr lvl="1"/>
            <a:r>
              <a:rPr lang="en-IN" dirty="0"/>
              <a:t>Season</a:t>
            </a:r>
          </a:p>
          <a:p>
            <a:pPr lvl="1"/>
            <a:r>
              <a:rPr lang="en-IN" dirty="0"/>
              <a:t>Region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B7463-C4A3-417D-92C9-0FD9110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will Collect the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44D85-6CEC-4EBC-BBBE-9342D4BA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Electricity board</a:t>
            </a:r>
          </a:p>
          <a:p>
            <a:r>
              <a:rPr lang="en-IN" dirty="0"/>
              <a:t>Procedure</a:t>
            </a:r>
          </a:p>
          <a:p>
            <a:pPr lvl="1"/>
            <a:r>
              <a:rPr lang="en-IN" dirty="0" smtClean="0"/>
              <a:t>Installation of </a:t>
            </a:r>
            <a:r>
              <a:rPr lang="en-IN" dirty="0"/>
              <a:t>auxiliary </a:t>
            </a:r>
            <a:r>
              <a:rPr lang="en-IN" dirty="0" smtClean="0"/>
              <a:t>NFC enabled devices</a:t>
            </a:r>
            <a:endParaRPr lang="en-IN" dirty="0"/>
          </a:p>
          <a:p>
            <a:pPr lvl="1"/>
            <a:r>
              <a:rPr lang="en-IN" dirty="0"/>
              <a:t>Collect </a:t>
            </a:r>
            <a:r>
              <a:rPr lang="en-IN" dirty="0" smtClean="0"/>
              <a:t>data</a:t>
            </a:r>
            <a:endParaRPr lang="en-IN" dirty="0"/>
          </a:p>
          <a:p>
            <a:pPr lvl="1"/>
            <a:r>
              <a:rPr lang="en-IN" dirty="0"/>
              <a:t>Use data to study patterns</a:t>
            </a:r>
          </a:p>
          <a:p>
            <a:pPr lvl="1"/>
            <a:r>
              <a:rPr lang="en-IN" dirty="0"/>
              <a:t>Use patterns to determine </a:t>
            </a:r>
            <a:r>
              <a:rPr lang="en-IN" dirty="0" smtClean="0"/>
              <a:t>actual usage</a:t>
            </a:r>
          </a:p>
          <a:p>
            <a:pPr lvl="1"/>
            <a:r>
              <a:rPr lang="en-IN" dirty="0" smtClean="0"/>
              <a:t>Carry out predictive analysis</a:t>
            </a:r>
          </a:p>
          <a:p>
            <a:pPr lvl="1"/>
            <a:r>
              <a:rPr lang="en-IN" dirty="0" smtClean="0"/>
              <a:t>Supply this amount of electricity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0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6A40E-7CAC-41A9-A0F4-43859237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Issues Associated?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844B44-313D-40BA-9492-49FBE1D0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Enforcing installation of auxiliary devices to electricity </a:t>
            </a:r>
            <a:r>
              <a:rPr lang="en-IN" dirty="0" smtClean="0"/>
              <a:t>meter</a:t>
            </a:r>
          </a:p>
          <a:p>
            <a:r>
              <a:rPr lang="en-IN" dirty="0" smtClean="0"/>
              <a:t>New connections</a:t>
            </a:r>
            <a:r>
              <a:rPr lang="en-IN" dirty="0" smtClean="0"/>
              <a:t> need time for the pattern of usage to </a:t>
            </a:r>
            <a:r>
              <a:rPr lang="en-IN" dirty="0"/>
              <a:t>be </a:t>
            </a:r>
            <a:r>
              <a:rPr lang="en-IN" dirty="0" smtClean="0"/>
              <a:t>understood</a:t>
            </a:r>
            <a:endParaRPr lang="en-IN" dirty="0" smtClean="0"/>
          </a:p>
          <a:p>
            <a:r>
              <a:rPr lang="en-IN" dirty="0" smtClean="0"/>
              <a:t>Continuous learning process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4B81F7-8360-4FDC-8D5E-FCBD00DA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9E823A6-0C1E-4627-A9DB-DA0AD4CA5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157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Conserving Electricity</vt:lpstr>
      <vt:lpstr>Current Scenario</vt:lpstr>
      <vt:lpstr>Some Numbers…</vt:lpstr>
      <vt:lpstr>Who Are We?</vt:lpstr>
      <vt:lpstr>What are our Conservation Strategies?</vt:lpstr>
      <vt:lpstr>What Data is Needed?</vt:lpstr>
      <vt:lpstr>Who will Collect the Data?</vt:lpstr>
      <vt:lpstr>What Are The Issues Associated?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Electricity</dc:title>
  <dc:creator>Jyothi Rupa</dc:creator>
  <cp:lastModifiedBy>user</cp:lastModifiedBy>
  <cp:revision>20</cp:revision>
  <dcterms:created xsi:type="dcterms:W3CDTF">2018-07-26T18:26:02Z</dcterms:created>
  <dcterms:modified xsi:type="dcterms:W3CDTF">2018-07-27T04:05:32Z</dcterms:modified>
</cp:coreProperties>
</file>