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Comparison of ML classifiers</a:t>
            </a:r>
          </a:p>
        </p:txBody>
      </p:sp>
    </p:spTree>
    <p:extLst>
      <p:ext uri="{BB962C8B-B14F-4D97-AF65-F5344CB8AC3E}">
        <p14:creationId xmlns:p14="http://schemas.microsoft.com/office/powerpoint/2010/main" val="6600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62355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7791451" cy="519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7450" y="2298700"/>
            <a:ext cx="412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– 55.7</a:t>
            </a:r>
          </a:p>
          <a:p>
            <a:r>
              <a:rPr lang="en-US" dirty="0"/>
              <a:t>Support Vector Machines – 65.1</a:t>
            </a:r>
          </a:p>
          <a:p>
            <a:r>
              <a:rPr lang="en-US" dirty="0"/>
              <a:t>KNN – 72.6</a:t>
            </a:r>
          </a:p>
          <a:p>
            <a:r>
              <a:rPr lang="en-US" dirty="0"/>
              <a:t>Naïve Bayes – 75.5</a:t>
            </a:r>
          </a:p>
          <a:p>
            <a:r>
              <a:rPr lang="en-US" dirty="0"/>
              <a:t>Logistic Regression – 76.9</a:t>
            </a:r>
          </a:p>
        </p:txBody>
      </p:sp>
    </p:spTree>
    <p:extLst>
      <p:ext uri="{BB962C8B-B14F-4D97-AF65-F5344CB8AC3E}">
        <p14:creationId xmlns:p14="http://schemas.microsoft.com/office/powerpoint/2010/main" val="36317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22732"/>
            <a:ext cx="10058400" cy="1609344"/>
          </a:xfrm>
        </p:spPr>
        <p:txBody>
          <a:bodyPr/>
          <a:lstStyle/>
          <a:p>
            <a:r>
              <a:rPr lang="en-US" dirty="0"/>
              <a:t>Precision</a:t>
            </a:r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99" y="1587500"/>
            <a:ext cx="7905751" cy="5270500"/>
          </a:xfrm>
        </p:spPr>
      </p:pic>
      <p:sp>
        <p:nvSpPr>
          <p:cNvPr id="17" name="TextBox 16"/>
          <p:cNvSpPr txBox="1"/>
          <p:nvPr/>
        </p:nvSpPr>
        <p:spPr>
          <a:xfrm>
            <a:off x="7664450" y="2319681"/>
            <a:ext cx="412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– 63.8</a:t>
            </a:r>
          </a:p>
          <a:p>
            <a:r>
              <a:rPr lang="en-US" dirty="0"/>
              <a:t>KNN - 83</a:t>
            </a:r>
          </a:p>
          <a:p>
            <a:r>
              <a:rPr lang="en-US" dirty="0"/>
              <a:t>Naïve Bayes – 84</a:t>
            </a:r>
          </a:p>
          <a:p>
            <a:r>
              <a:rPr lang="en-US" dirty="0"/>
              <a:t>Logistic Regression – 89.2</a:t>
            </a:r>
          </a:p>
          <a:p>
            <a:r>
              <a:rPr lang="en-US" dirty="0"/>
              <a:t>SVM - 100</a:t>
            </a:r>
          </a:p>
        </p:txBody>
      </p:sp>
    </p:spTree>
    <p:extLst>
      <p:ext uri="{BB962C8B-B14F-4D97-AF65-F5344CB8AC3E}">
        <p14:creationId xmlns:p14="http://schemas.microsoft.com/office/powerpoint/2010/main" val="15336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2100"/>
            <a:ext cx="8060672" cy="5295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7800" y="2093976"/>
            <a:ext cx="412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– 37.5</a:t>
            </a:r>
          </a:p>
          <a:p>
            <a:r>
              <a:rPr lang="en-US" dirty="0"/>
              <a:t>KNN – 62.7</a:t>
            </a:r>
          </a:p>
          <a:p>
            <a:r>
              <a:rPr lang="en-US" dirty="0"/>
              <a:t>Naïve Bayes – 66.7</a:t>
            </a:r>
          </a:p>
          <a:p>
            <a:r>
              <a:rPr lang="en-US" dirty="0"/>
              <a:t>Logistic Regression – 72.8</a:t>
            </a:r>
          </a:p>
          <a:p>
            <a:r>
              <a:rPr lang="en-US" dirty="0"/>
              <a:t>SVM - None</a:t>
            </a:r>
          </a:p>
        </p:txBody>
      </p:sp>
    </p:spTree>
    <p:extLst>
      <p:ext uri="{BB962C8B-B14F-4D97-AF65-F5344CB8AC3E}">
        <p14:creationId xmlns:p14="http://schemas.microsoft.com/office/powerpoint/2010/main" val="2765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52601"/>
            <a:ext cx="7658101" cy="510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58100" y="2271172"/>
            <a:ext cx="412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– 65.1</a:t>
            </a:r>
          </a:p>
          <a:p>
            <a:r>
              <a:rPr lang="en-US" dirty="0"/>
              <a:t>K-Means – 66.7</a:t>
            </a:r>
          </a:p>
          <a:p>
            <a:r>
              <a:rPr lang="en-US" dirty="0"/>
              <a:t>KNN – 76.8</a:t>
            </a:r>
          </a:p>
          <a:p>
            <a:r>
              <a:rPr lang="en-US" dirty="0"/>
              <a:t>Logistic Regression – 78.3</a:t>
            </a:r>
          </a:p>
          <a:p>
            <a:r>
              <a:rPr lang="en-US" dirty="0"/>
              <a:t>Naïve Bayes – 79.5</a:t>
            </a:r>
          </a:p>
        </p:txBody>
      </p:sp>
    </p:spTree>
    <p:extLst>
      <p:ext uri="{BB962C8B-B14F-4D97-AF65-F5344CB8AC3E}">
        <p14:creationId xmlns:p14="http://schemas.microsoft.com/office/powerpoint/2010/main" val="48613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89101"/>
            <a:ext cx="7753351" cy="516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0300" y="2259996"/>
            <a:ext cx="412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– 65.2</a:t>
            </a:r>
          </a:p>
          <a:p>
            <a:r>
              <a:rPr lang="en-US" dirty="0"/>
              <a:t>SVM – 78.8</a:t>
            </a:r>
          </a:p>
          <a:p>
            <a:r>
              <a:rPr lang="en-US" dirty="0"/>
              <a:t>KNN – 79.8</a:t>
            </a:r>
          </a:p>
          <a:p>
            <a:r>
              <a:rPr lang="en-US" dirty="0"/>
              <a:t>Naïve Bayes – 81.7</a:t>
            </a:r>
          </a:p>
          <a:p>
            <a:r>
              <a:rPr lang="en-US" dirty="0"/>
              <a:t>Logistic Regression – 83.4</a:t>
            </a:r>
          </a:p>
        </p:txBody>
      </p:sp>
    </p:spTree>
    <p:extLst>
      <p:ext uri="{BB962C8B-B14F-4D97-AF65-F5344CB8AC3E}">
        <p14:creationId xmlns:p14="http://schemas.microsoft.com/office/powerpoint/2010/main" val="44699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51000"/>
            <a:ext cx="7810503" cy="5207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8800" y="2259996"/>
            <a:ext cx="412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 – 15.5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KNN – 15.6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Logistic Regression – 62.6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K-Means – 269.6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SVM – 316.6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6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248" y="270713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92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</TotalTime>
  <Words>137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Comparison of ML classifiers</vt:lpstr>
      <vt:lpstr>Compared algorithms</vt:lpstr>
      <vt:lpstr>Accuracy</vt:lpstr>
      <vt:lpstr>Precision</vt:lpstr>
      <vt:lpstr>Specificity</vt:lpstr>
      <vt:lpstr>Recall</vt:lpstr>
      <vt:lpstr>F1 Score</vt:lpstr>
      <vt:lpstr>Runtime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ML classifiers</dc:title>
  <dc:creator>Monodeep Das (UST, IND)</dc:creator>
  <cp:lastModifiedBy>Monodeep Das (UST, IND)</cp:lastModifiedBy>
  <cp:revision>5</cp:revision>
  <dcterms:created xsi:type="dcterms:W3CDTF">2018-08-28T07:28:33Z</dcterms:created>
  <dcterms:modified xsi:type="dcterms:W3CDTF">2018-08-28T09:11:37Z</dcterms:modified>
</cp:coreProperties>
</file>