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EDEC-B2DA-43E2-8324-4ADE8042F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2404534"/>
            <a:ext cx="5007007" cy="1646302"/>
          </a:xfrm>
        </p:spPr>
        <p:txBody>
          <a:bodyPr/>
          <a:lstStyle/>
          <a:p>
            <a:r>
              <a:rPr lang="en-IN" dirty="0"/>
              <a:t>Git &amp;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6CEC-421D-4E13-8A7A-C10855BE1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95A-0A1C-4AA1-B2D5-356DF377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324" y="609600"/>
            <a:ext cx="4768677" cy="1320800"/>
          </a:xfrm>
        </p:spPr>
        <p:txBody>
          <a:bodyPr/>
          <a:lstStyle/>
          <a:p>
            <a:r>
              <a:rPr lang="en-IN" dirty="0"/>
              <a:t>What is Git?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D0E679-104F-41FC-864B-A6B810D73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655763"/>
            <a:ext cx="10086975" cy="4906962"/>
          </a:xfrm>
        </p:spPr>
      </p:pic>
    </p:spTree>
    <p:extLst>
      <p:ext uri="{BB962C8B-B14F-4D97-AF65-F5344CB8AC3E}">
        <p14:creationId xmlns:p14="http://schemas.microsoft.com/office/powerpoint/2010/main" val="85022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E005-798A-41F9-9D55-C155DB92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2CEE46D-6AC2-401B-AB8A-7ACC3E209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76376"/>
            <a:ext cx="9942468" cy="5181600"/>
          </a:xfrm>
        </p:spPr>
      </p:pic>
    </p:spTree>
    <p:extLst>
      <p:ext uri="{BB962C8B-B14F-4D97-AF65-F5344CB8AC3E}">
        <p14:creationId xmlns:p14="http://schemas.microsoft.com/office/powerpoint/2010/main" val="1504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0E58-5D76-45E5-80C8-B147424C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924" y="609600"/>
            <a:ext cx="5302077" cy="1320800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Github</a:t>
            </a:r>
            <a:r>
              <a:rPr lang="en-IN" dirty="0"/>
              <a:t>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3496CD6-B7B5-4A17-8B54-3F4BFC7FB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2" y="1930400"/>
            <a:ext cx="10180637" cy="2605100"/>
          </a:xfrm>
        </p:spPr>
      </p:pic>
    </p:spTree>
    <p:extLst>
      <p:ext uri="{BB962C8B-B14F-4D97-AF65-F5344CB8AC3E}">
        <p14:creationId xmlns:p14="http://schemas.microsoft.com/office/powerpoint/2010/main" val="46553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08DB-5F42-4B59-9C3B-0E957BC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0" y="609600"/>
            <a:ext cx="5216352" cy="1320800"/>
          </a:xfrm>
        </p:spPr>
        <p:txBody>
          <a:bodyPr/>
          <a:lstStyle/>
          <a:p>
            <a:r>
              <a:rPr lang="en-IN" dirty="0" err="1"/>
              <a:t>Github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5EF71-C73A-4B6E-9554-43813B8BA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376" y="1381125"/>
            <a:ext cx="10058199" cy="5257799"/>
          </a:xfrm>
        </p:spPr>
      </p:pic>
    </p:spTree>
    <p:extLst>
      <p:ext uri="{BB962C8B-B14F-4D97-AF65-F5344CB8AC3E}">
        <p14:creationId xmlns:p14="http://schemas.microsoft.com/office/powerpoint/2010/main" val="6732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B3F0-9203-4B47-8027-94287480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50" y="609600"/>
            <a:ext cx="5711652" cy="1320800"/>
          </a:xfrm>
        </p:spPr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Repositories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FD1168-AA51-4745-A9DB-E991F2C13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1" y="1343025"/>
            <a:ext cx="11306174" cy="5286375"/>
          </a:xfrm>
        </p:spPr>
      </p:pic>
    </p:spTree>
    <p:extLst>
      <p:ext uri="{BB962C8B-B14F-4D97-AF65-F5344CB8AC3E}">
        <p14:creationId xmlns:p14="http://schemas.microsoft.com/office/powerpoint/2010/main" val="128683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9D0C-E5E1-4DDD-8E25-DA5C96B4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524" y="609600"/>
            <a:ext cx="7359477" cy="1320800"/>
          </a:xfrm>
        </p:spPr>
        <p:txBody>
          <a:bodyPr/>
          <a:lstStyle/>
          <a:p>
            <a:r>
              <a:rPr lang="en-IN" dirty="0"/>
              <a:t>How to push a code into </a:t>
            </a:r>
            <a:r>
              <a:rPr lang="en-IN" dirty="0" err="1"/>
              <a:t>Github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9012-8526-44B2-B149-79FF419D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IN" sz="3600" dirty="0"/>
              <a:t>* git </a:t>
            </a:r>
            <a:r>
              <a:rPr lang="en-IN" sz="3600" dirty="0" err="1"/>
              <a:t>init</a:t>
            </a:r>
            <a:endParaRPr lang="en-IN" sz="3600" dirty="0"/>
          </a:p>
          <a:p>
            <a:r>
              <a:rPr lang="en-IN" sz="3600" dirty="0"/>
              <a:t>* git add .</a:t>
            </a:r>
          </a:p>
          <a:p>
            <a:r>
              <a:rPr lang="en-IN" sz="3600" dirty="0"/>
              <a:t>* git commit –m “Initial Commit”</a:t>
            </a:r>
          </a:p>
          <a:p>
            <a:r>
              <a:rPr lang="en-IN" sz="3600" dirty="0"/>
              <a:t>* git remote add origin &lt;</a:t>
            </a:r>
            <a:r>
              <a:rPr lang="en-IN" sz="3600" dirty="0" err="1"/>
              <a:t>url</a:t>
            </a:r>
            <a:r>
              <a:rPr lang="en-IN" sz="3600" dirty="0"/>
              <a:t>&gt;</a:t>
            </a:r>
          </a:p>
          <a:p>
            <a:r>
              <a:rPr lang="en-IN" sz="3600" dirty="0"/>
              <a:t>* 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27665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8DCD-2AE3-4D36-95C9-0A15BFDF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ABE160-E783-49E7-89C5-55E9C1BF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319" y="1270000"/>
            <a:ext cx="9825197" cy="5381625"/>
          </a:xfrm>
        </p:spPr>
      </p:pic>
    </p:spTree>
    <p:extLst>
      <p:ext uri="{BB962C8B-B14F-4D97-AF65-F5344CB8AC3E}">
        <p14:creationId xmlns:p14="http://schemas.microsoft.com/office/powerpoint/2010/main" val="4224387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57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Git &amp; Github</vt:lpstr>
      <vt:lpstr>What is Git?</vt:lpstr>
      <vt:lpstr>Cont…</vt:lpstr>
      <vt:lpstr>What is Github?</vt:lpstr>
      <vt:lpstr>Github</vt:lpstr>
      <vt:lpstr>Github Repositories</vt:lpstr>
      <vt:lpstr>How to push a code into Github?</vt:lpstr>
      <vt:lpstr>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Jyothish</dc:creator>
  <cp:lastModifiedBy>Jyothish</cp:lastModifiedBy>
  <cp:revision>2</cp:revision>
  <dcterms:created xsi:type="dcterms:W3CDTF">2020-12-13T16:05:27Z</dcterms:created>
  <dcterms:modified xsi:type="dcterms:W3CDTF">2020-12-13T16:20:47Z</dcterms:modified>
</cp:coreProperties>
</file>