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4320-CC45-4024-BC8A-C3B2C9F2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6323038" cy="1646302"/>
          </a:xfrm>
        </p:spPr>
        <p:txBody>
          <a:bodyPr/>
          <a:lstStyle/>
          <a:p>
            <a:r>
              <a:rPr lang="en-IN" dirty="0"/>
              <a:t>MongoDB CRUD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9B077-00F0-4B76-8396-F0D021B58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48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6F78-D704-434B-B057-AFF945F6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925" y="609600"/>
            <a:ext cx="4540076" cy="1320800"/>
          </a:xfrm>
        </p:spPr>
        <p:txBody>
          <a:bodyPr/>
          <a:lstStyle/>
          <a:p>
            <a:r>
              <a:rPr lang="en-IN" dirty="0" err="1"/>
              <a:t>deleteMany</a:t>
            </a:r>
            <a:endParaRPr lang="en-IN" dirty="0"/>
          </a:p>
        </p:txBody>
      </p:sp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1DE4F78A-B31F-4EFC-A4E8-ECC0D7B30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819276"/>
            <a:ext cx="11009313" cy="4429124"/>
          </a:xfrm>
        </p:spPr>
      </p:pic>
    </p:spTree>
    <p:extLst>
      <p:ext uri="{BB962C8B-B14F-4D97-AF65-F5344CB8AC3E}">
        <p14:creationId xmlns:p14="http://schemas.microsoft.com/office/powerpoint/2010/main" val="255606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F10A-96A4-454B-B384-F4DF0EBE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Creating database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5D08203-97AE-4001-9124-FE8068D6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349405"/>
            <a:ext cx="10923587" cy="4965669"/>
          </a:xfrm>
        </p:spPr>
      </p:pic>
    </p:spTree>
    <p:extLst>
      <p:ext uri="{BB962C8B-B14F-4D97-AF65-F5344CB8AC3E}">
        <p14:creationId xmlns:p14="http://schemas.microsoft.com/office/powerpoint/2010/main" val="411823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DA6A-5CA8-4305-A602-CC9C7BF8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25" y="609600"/>
            <a:ext cx="5454476" cy="1320800"/>
          </a:xfrm>
        </p:spPr>
        <p:txBody>
          <a:bodyPr/>
          <a:lstStyle/>
          <a:p>
            <a:r>
              <a:rPr lang="en-IN" dirty="0" err="1"/>
              <a:t>insertOne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9F9535D-A42D-4CEB-BBC9-0C506AE11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565" y="2257425"/>
            <a:ext cx="8214485" cy="3752849"/>
          </a:xfrm>
        </p:spPr>
      </p:pic>
    </p:spTree>
    <p:extLst>
      <p:ext uri="{BB962C8B-B14F-4D97-AF65-F5344CB8AC3E}">
        <p14:creationId xmlns:p14="http://schemas.microsoft.com/office/powerpoint/2010/main" val="82229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2A18-E157-4F15-892E-558EF5E2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2" y="609600"/>
            <a:ext cx="5474359" cy="1320800"/>
          </a:xfrm>
        </p:spPr>
        <p:txBody>
          <a:bodyPr/>
          <a:lstStyle/>
          <a:p>
            <a:r>
              <a:rPr lang="en-IN" dirty="0" err="1"/>
              <a:t>insertMany</a:t>
            </a:r>
            <a:endParaRPr lang="en-IN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331C806B-3C32-416F-893C-119FB4867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535837"/>
            <a:ext cx="9691255" cy="3027285"/>
          </a:xfrm>
        </p:spPr>
      </p:pic>
    </p:spTree>
    <p:extLst>
      <p:ext uri="{BB962C8B-B14F-4D97-AF65-F5344CB8AC3E}">
        <p14:creationId xmlns:p14="http://schemas.microsoft.com/office/powerpoint/2010/main" val="23901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EAC2-2B47-4B60-812D-90F3DE21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284" y="504825"/>
            <a:ext cx="6663967" cy="1320800"/>
          </a:xfrm>
        </p:spPr>
        <p:txBody>
          <a:bodyPr/>
          <a:lstStyle/>
          <a:p>
            <a:r>
              <a:rPr lang="en-IN" dirty="0"/>
              <a:t>find() &amp; pretty()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5CC3ED8-F083-4297-AE5F-B6900818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50" y="1400175"/>
            <a:ext cx="7934325" cy="5124449"/>
          </a:xfrm>
        </p:spPr>
      </p:pic>
    </p:spTree>
    <p:extLst>
      <p:ext uri="{BB962C8B-B14F-4D97-AF65-F5344CB8AC3E}">
        <p14:creationId xmlns:p14="http://schemas.microsoft.com/office/powerpoint/2010/main" val="386316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21B2-983B-4B15-BA9F-7C7674BB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5" y="609600"/>
            <a:ext cx="5035376" cy="1320800"/>
          </a:xfrm>
        </p:spPr>
        <p:txBody>
          <a:bodyPr/>
          <a:lstStyle/>
          <a:p>
            <a:r>
              <a:rPr lang="en-IN" dirty="0" err="1"/>
              <a:t>findOne</a:t>
            </a:r>
            <a:r>
              <a:rPr lang="en-IN" dirty="0"/>
              <a:t>()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F1EF0D-6566-4B51-8069-6099756DD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323" y="1343025"/>
            <a:ext cx="6433227" cy="1843929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4E0AC8D-46D2-425F-BEB2-F8123997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24" y="3962201"/>
            <a:ext cx="6433226" cy="25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3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D846-0172-408D-9D60-74E5CDEF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664" y="609600"/>
            <a:ext cx="5403338" cy="1320800"/>
          </a:xfrm>
        </p:spPr>
        <p:txBody>
          <a:bodyPr/>
          <a:lstStyle/>
          <a:p>
            <a:r>
              <a:rPr lang="en-IN" dirty="0" err="1"/>
              <a:t>updateOne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6B391-49B4-4E3D-BE16-A32E862CC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846555"/>
            <a:ext cx="11324747" cy="2228295"/>
          </a:xfrm>
        </p:spPr>
      </p:pic>
    </p:spTree>
    <p:extLst>
      <p:ext uri="{BB962C8B-B14F-4D97-AF65-F5344CB8AC3E}">
        <p14:creationId xmlns:p14="http://schemas.microsoft.com/office/powerpoint/2010/main" val="127128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E21F-8921-4FA4-8AAA-DEE36F7B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562" y="609600"/>
            <a:ext cx="5323439" cy="1320800"/>
          </a:xfrm>
        </p:spPr>
        <p:txBody>
          <a:bodyPr/>
          <a:lstStyle/>
          <a:p>
            <a:r>
              <a:rPr lang="en-IN" dirty="0" err="1"/>
              <a:t>updateMany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17D00CD-0890-4518-93B2-8A8B777AF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360" y="1676400"/>
            <a:ext cx="7616239" cy="3886199"/>
          </a:xfrm>
        </p:spPr>
      </p:pic>
    </p:spTree>
    <p:extLst>
      <p:ext uri="{BB962C8B-B14F-4D97-AF65-F5344CB8AC3E}">
        <p14:creationId xmlns:p14="http://schemas.microsoft.com/office/powerpoint/2010/main" val="239250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4DF0-599A-42C5-9FA6-15287D07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675" y="609600"/>
            <a:ext cx="4254326" cy="1320800"/>
          </a:xfrm>
        </p:spPr>
        <p:txBody>
          <a:bodyPr/>
          <a:lstStyle/>
          <a:p>
            <a:r>
              <a:rPr lang="en-IN" dirty="0" err="1"/>
              <a:t>deleteOne</a:t>
            </a:r>
            <a:endParaRPr lang="en-IN" dirty="0"/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8CF258F9-A89F-49E1-9D47-C472C5784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600200"/>
            <a:ext cx="11171237" cy="4648200"/>
          </a:xfrm>
        </p:spPr>
      </p:pic>
    </p:spTree>
    <p:extLst>
      <p:ext uri="{BB962C8B-B14F-4D97-AF65-F5344CB8AC3E}">
        <p14:creationId xmlns:p14="http://schemas.microsoft.com/office/powerpoint/2010/main" val="23393369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18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MongoDB CRUD Operations</vt:lpstr>
      <vt:lpstr>Creating database</vt:lpstr>
      <vt:lpstr>insertOne</vt:lpstr>
      <vt:lpstr>insertMany</vt:lpstr>
      <vt:lpstr>find() &amp; pretty()</vt:lpstr>
      <vt:lpstr>findOne()</vt:lpstr>
      <vt:lpstr>updateOne</vt:lpstr>
      <vt:lpstr>updateMany</vt:lpstr>
      <vt:lpstr>deleteOne</vt:lpstr>
      <vt:lpstr>deleteMany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CRUD Operations</dc:title>
  <dc:creator>Jyothish</dc:creator>
  <cp:lastModifiedBy>Jyothish</cp:lastModifiedBy>
  <cp:revision>1</cp:revision>
  <dcterms:created xsi:type="dcterms:W3CDTF">2020-12-10T14:19:04Z</dcterms:created>
  <dcterms:modified xsi:type="dcterms:W3CDTF">2020-12-10T14:27:35Z</dcterms:modified>
</cp:coreProperties>
</file>