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C94E-6A15-4FB7-AC40-25CA63584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MongoDB Datatypes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DD331-EFD0-49B2-AA15-5B9C56E5E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452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9F42-08B9-4C31-A4D8-B1D1D108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450" y="609600"/>
            <a:ext cx="4911551" cy="1320800"/>
          </a:xfrm>
        </p:spPr>
        <p:txBody>
          <a:bodyPr/>
          <a:lstStyle/>
          <a:p>
            <a:r>
              <a:rPr lang="en-IN" dirty="0"/>
              <a:t>Basic Types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FE476AA-30ED-47F3-BCFB-3BEA2EB56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457" y="1447801"/>
            <a:ext cx="9734826" cy="5153024"/>
          </a:xfrm>
        </p:spPr>
      </p:pic>
    </p:spTree>
    <p:extLst>
      <p:ext uri="{BB962C8B-B14F-4D97-AF65-F5344CB8AC3E}">
        <p14:creationId xmlns:p14="http://schemas.microsoft.com/office/powerpoint/2010/main" val="3239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967E-A0DF-4AE3-87E5-20B074FB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609600"/>
            <a:ext cx="5806902" cy="1320800"/>
          </a:xfrm>
        </p:spPr>
        <p:txBody>
          <a:bodyPr/>
          <a:lstStyle/>
          <a:p>
            <a:r>
              <a:rPr lang="en-IN" dirty="0" err="1"/>
              <a:t>typeof</a:t>
            </a:r>
            <a:r>
              <a:rPr lang="en-IN" dirty="0"/>
              <a:t>(Check Type)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6DBDEE6-D9C6-40D8-AD19-EF09A5085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667" y="1647826"/>
            <a:ext cx="7848683" cy="4467224"/>
          </a:xfrm>
        </p:spPr>
      </p:pic>
    </p:spTree>
    <p:extLst>
      <p:ext uri="{BB962C8B-B14F-4D97-AF65-F5344CB8AC3E}">
        <p14:creationId xmlns:p14="http://schemas.microsoft.com/office/powerpoint/2010/main" val="197761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EA1A-6129-4621-85C9-A563C1243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324" y="609600"/>
            <a:ext cx="6292677" cy="1320800"/>
          </a:xfrm>
        </p:spPr>
        <p:txBody>
          <a:bodyPr/>
          <a:lstStyle/>
          <a:p>
            <a:r>
              <a:rPr lang="en-IN" dirty="0" err="1"/>
              <a:t>Instanceof</a:t>
            </a:r>
            <a:r>
              <a:rPr lang="en-IN" dirty="0"/>
              <a:t>(Check Type)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9ACB81C-6E69-4A58-99A7-8D4950F6C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633" y="1495425"/>
            <a:ext cx="8246841" cy="4676775"/>
          </a:xfrm>
        </p:spPr>
      </p:pic>
    </p:spTree>
    <p:extLst>
      <p:ext uri="{BB962C8B-B14F-4D97-AF65-F5344CB8AC3E}">
        <p14:creationId xmlns:p14="http://schemas.microsoft.com/office/powerpoint/2010/main" val="4711499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14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MongoDB Datatypes</vt:lpstr>
      <vt:lpstr>Basic Types</vt:lpstr>
      <vt:lpstr>typeof(Check Type)</vt:lpstr>
      <vt:lpstr>Instanceof(Check Type)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Datatypes</dc:title>
  <dc:creator>Jyothish</dc:creator>
  <cp:lastModifiedBy>Jyothish</cp:lastModifiedBy>
  <cp:revision>1</cp:revision>
  <dcterms:created xsi:type="dcterms:W3CDTF">2020-12-13T15:54:57Z</dcterms:created>
  <dcterms:modified xsi:type="dcterms:W3CDTF">2020-12-13T15:57:44Z</dcterms:modified>
</cp:coreProperties>
</file>