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EBE75-AF41-43A9-B387-D04CC32F9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MongoDB Indexes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6E3C5-5BFC-4DE8-BF02-7728D99078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35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7B7B1-F654-4DD4-9B15-0EEC5546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5770" y="609600"/>
            <a:ext cx="5048231" cy="1320800"/>
          </a:xfrm>
        </p:spPr>
        <p:txBody>
          <a:bodyPr/>
          <a:lstStyle/>
          <a:p>
            <a:r>
              <a:rPr lang="en-IN" dirty="0" err="1"/>
              <a:t>createIndex</a:t>
            </a:r>
            <a:endParaRPr lang="en-IN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DFA688E-2F4F-4743-B613-21955C7AB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3216" y="1828800"/>
            <a:ext cx="6494159" cy="4076700"/>
          </a:xfrm>
        </p:spPr>
      </p:pic>
    </p:spTree>
    <p:extLst>
      <p:ext uri="{BB962C8B-B14F-4D97-AF65-F5344CB8AC3E}">
        <p14:creationId xmlns:p14="http://schemas.microsoft.com/office/powerpoint/2010/main" val="290581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84B40-4D87-491F-B818-E1EAEB6A9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850" y="609600"/>
            <a:ext cx="4759152" cy="1320800"/>
          </a:xfrm>
        </p:spPr>
        <p:txBody>
          <a:bodyPr/>
          <a:lstStyle/>
          <a:p>
            <a:r>
              <a:rPr lang="en-IN" dirty="0" err="1"/>
              <a:t>getIndex</a:t>
            </a:r>
            <a:endParaRPr lang="en-IN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50BB461-502C-47B4-A6D2-39A043AC9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409" y="1638300"/>
            <a:ext cx="6810365" cy="3859486"/>
          </a:xfrm>
        </p:spPr>
      </p:pic>
    </p:spTree>
    <p:extLst>
      <p:ext uri="{BB962C8B-B14F-4D97-AF65-F5344CB8AC3E}">
        <p14:creationId xmlns:p14="http://schemas.microsoft.com/office/powerpoint/2010/main" val="39083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E856C-C527-419C-8734-1EF8BC4BE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0" y="609600"/>
            <a:ext cx="4968702" cy="1320800"/>
          </a:xfrm>
        </p:spPr>
        <p:txBody>
          <a:bodyPr/>
          <a:lstStyle/>
          <a:p>
            <a:r>
              <a:rPr lang="en-IN" dirty="0" err="1"/>
              <a:t>dropIndex</a:t>
            </a:r>
            <a:endParaRPr lang="en-IN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E8F80ED-3E30-4D60-BF2A-1E76F6652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3665" y="1847850"/>
            <a:ext cx="6299860" cy="3415607"/>
          </a:xfrm>
        </p:spPr>
      </p:pic>
    </p:spTree>
    <p:extLst>
      <p:ext uri="{BB962C8B-B14F-4D97-AF65-F5344CB8AC3E}">
        <p14:creationId xmlns:p14="http://schemas.microsoft.com/office/powerpoint/2010/main" val="1269843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C1F6-A7E2-49DB-B3A1-D39EDC2B1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100" y="609600"/>
            <a:ext cx="5044902" cy="1320800"/>
          </a:xfrm>
        </p:spPr>
        <p:txBody>
          <a:bodyPr/>
          <a:lstStyle/>
          <a:p>
            <a:r>
              <a:rPr lang="en-IN" dirty="0"/>
              <a:t>Single Index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27B8BAB-8560-452C-BC5F-2633F4405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1819" y="1930400"/>
            <a:ext cx="6059806" cy="3213099"/>
          </a:xfrm>
        </p:spPr>
      </p:pic>
    </p:spTree>
    <p:extLst>
      <p:ext uri="{BB962C8B-B14F-4D97-AF65-F5344CB8AC3E}">
        <p14:creationId xmlns:p14="http://schemas.microsoft.com/office/powerpoint/2010/main" val="2651612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2B8F8-A4D8-46B0-87BE-EBFAA6AB4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24" y="609600"/>
            <a:ext cx="5225877" cy="1320800"/>
          </a:xfrm>
        </p:spPr>
        <p:txBody>
          <a:bodyPr/>
          <a:lstStyle/>
          <a:p>
            <a:r>
              <a:rPr lang="en-IN" dirty="0"/>
              <a:t>Compound Index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4DAAA71-10D2-455E-8DBE-048BA7777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5595" y="1809750"/>
            <a:ext cx="7063755" cy="3267075"/>
          </a:xfrm>
        </p:spPr>
      </p:pic>
    </p:spTree>
    <p:extLst>
      <p:ext uri="{BB962C8B-B14F-4D97-AF65-F5344CB8AC3E}">
        <p14:creationId xmlns:p14="http://schemas.microsoft.com/office/powerpoint/2010/main" val="2293411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5B9C-7489-4F3F-83F7-8A054A91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2924" y="609600"/>
            <a:ext cx="4921077" cy="1320800"/>
          </a:xfrm>
        </p:spPr>
        <p:txBody>
          <a:bodyPr/>
          <a:lstStyle/>
          <a:p>
            <a:r>
              <a:rPr lang="en-IN" dirty="0"/>
              <a:t>Unique Index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92E7D62-CDA4-4497-AA05-9EAD19F64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6027" y="2162176"/>
            <a:ext cx="6507974" cy="3495674"/>
          </a:xfrm>
        </p:spPr>
      </p:pic>
    </p:spTree>
    <p:extLst>
      <p:ext uri="{BB962C8B-B14F-4D97-AF65-F5344CB8AC3E}">
        <p14:creationId xmlns:p14="http://schemas.microsoft.com/office/powerpoint/2010/main" val="30741177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11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MongoDB Indexes</vt:lpstr>
      <vt:lpstr>createIndex</vt:lpstr>
      <vt:lpstr>getIndex</vt:lpstr>
      <vt:lpstr>dropIndex</vt:lpstr>
      <vt:lpstr>Single Index</vt:lpstr>
      <vt:lpstr>Compound Index</vt:lpstr>
      <vt:lpstr>Unique Index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Indexes</dc:title>
  <dc:creator>Jyothish</dc:creator>
  <cp:lastModifiedBy>Jyothish</cp:lastModifiedBy>
  <cp:revision>1</cp:revision>
  <dcterms:created xsi:type="dcterms:W3CDTF">2020-12-13T19:10:25Z</dcterms:created>
  <dcterms:modified xsi:type="dcterms:W3CDTF">2020-12-13T19:13:11Z</dcterms:modified>
</cp:coreProperties>
</file>