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EF4B-5DBC-486D-8C2F-675A730D8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MongoDB Operators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DCAC5-CD24-4CE3-B049-31BB954FD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331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C656-7073-4A5B-83F5-6A2C90C6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70" y="609600"/>
            <a:ext cx="4053932" cy="1320800"/>
          </a:xfrm>
        </p:spPr>
        <p:txBody>
          <a:bodyPr/>
          <a:lstStyle/>
          <a:p>
            <a:r>
              <a:rPr lang="en-IN" dirty="0"/>
              <a:t>$or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D8C57203-5A91-4AA5-BF1C-E1E67A29C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509205"/>
            <a:ext cx="9833298" cy="4864962"/>
          </a:xfrm>
        </p:spPr>
      </p:pic>
    </p:spTree>
    <p:extLst>
      <p:ext uri="{BB962C8B-B14F-4D97-AF65-F5344CB8AC3E}">
        <p14:creationId xmlns:p14="http://schemas.microsoft.com/office/powerpoint/2010/main" val="219541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B870-47DF-466A-903D-BF809BD5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						$not</a:t>
            </a:r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CE2AA8A8-6A0E-4CE1-B985-F4E8D3DC2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420428"/>
            <a:ext cx="9762277" cy="4181382"/>
          </a:xfrm>
        </p:spPr>
      </p:pic>
    </p:spTree>
    <p:extLst>
      <p:ext uri="{BB962C8B-B14F-4D97-AF65-F5344CB8AC3E}">
        <p14:creationId xmlns:p14="http://schemas.microsoft.com/office/powerpoint/2010/main" val="239803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5165-650D-4A23-8BB6-316887EF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676" y="609600"/>
            <a:ext cx="4533326" cy="1320800"/>
          </a:xfrm>
        </p:spPr>
        <p:txBody>
          <a:bodyPr/>
          <a:lstStyle/>
          <a:p>
            <a:r>
              <a:rPr lang="en-IN" dirty="0"/>
              <a:t>	$nor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213C1BD0-D2BC-4FD5-87F4-B950EA902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418" y="1766656"/>
            <a:ext cx="8573939" cy="4847208"/>
          </a:xfrm>
        </p:spPr>
      </p:pic>
    </p:spTree>
    <p:extLst>
      <p:ext uri="{BB962C8B-B14F-4D97-AF65-F5344CB8AC3E}">
        <p14:creationId xmlns:p14="http://schemas.microsoft.com/office/powerpoint/2010/main" val="193724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896B-71C1-44D4-A61A-B5437965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924" y="609600"/>
            <a:ext cx="5785078" cy="1320800"/>
          </a:xfrm>
        </p:spPr>
        <p:txBody>
          <a:bodyPr/>
          <a:lstStyle/>
          <a:p>
            <a:r>
              <a:rPr lang="en-IN" dirty="0"/>
              <a:t>Element Operators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2ECA79-71DA-4E5B-903A-4D942B548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355" y="2219325"/>
            <a:ext cx="6997119" cy="2857500"/>
          </a:xfrm>
        </p:spPr>
      </p:pic>
    </p:spTree>
    <p:extLst>
      <p:ext uri="{BB962C8B-B14F-4D97-AF65-F5344CB8AC3E}">
        <p14:creationId xmlns:p14="http://schemas.microsoft.com/office/powerpoint/2010/main" val="4114479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4C9C-A75D-465F-956B-41C0F92B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974" y="609600"/>
            <a:ext cx="4140027" cy="1320800"/>
          </a:xfrm>
        </p:spPr>
        <p:txBody>
          <a:bodyPr/>
          <a:lstStyle/>
          <a:p>
            <a:r>
              <a:rPr lang="en-IN" dirty="0"/>
              <a:t>$exists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602201-CBDB-47B9-B030-036C32FB0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031" y="1485901"/>
            <a:ext cx="10675937" cy="5019674"/>
          </a:xfrm>
        </p:spPr>
      </p:pic>
    </p:spTree>
    <p:extLst>
      <p:ext uri="{BB962C8B-B14F-4D97-AF65-F5344CB8AC3E}">
        <p14:creationId xmlns:p14="http://schemas.microsoft.com/office/powerpoint/2010/main" val="3349790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40D3-7695-417A-9F76-21E30E54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150" y="609600"/>
            <a:ext cx="3882852" cy="1320800"/>
          </a:xfrm>
        </p:spPr>
        <p:txBody>
          <a:bodyPr/>
          <a:lstStyle/>
          <a:p>
            <a:r>
              <a:rPr lang="en-IN" dirty="0"/>
              <a:t>$type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DCA263F-947D-4EAC-84C0-F076A5DC5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170" y="1752600"/>
            <a:ext cx="10074080" cy="4838700"/>
          </a:xfrm>
        </p:spPr>
      </p:pic>
    </p:spTree>
    <p:extLst>
      <p:ext uri="{BB962C8B-B14F-4D97-AF65-F5344CB8AC3E}">
        <p14:creationId xmlns:p14="http://schemas.microsoft.com/office/powerpoint/2010/main" val="333466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D88D1-F2CD-44EC-B6E3-894527D6D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578" y="609600"/>
            <a:ext cx="5687423" cy="1320800"/>
          </a:xfrm>
        </p:spPr>
        <p:txBody>
          <a:bodyPr/>
          <a:lstStyle/>
          <a:p>
            <a:r>
              <a:rPr lang="en-IN" dirty="0"/>
              <a:t>Comparison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30BE07-DFCB-477C-AD51-7CF94FEE2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823" y="1828800"/>
            <a:ext cx="8022052" cy="4166240"/>
          </a:xfrm>
        </p:spPr>
      </p:pic>
    </p:spTree>
    <p:extLst>
      <p:ext uri="{BB962C8B-B14F-4D97-AF65-F5344CB8AC3E}">
        <p14:creationId xmlns:p14="http://schemas.microsoft.com/office/powerpoint/2010/main" val="52498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4270-E8A2-45D0-A76F-32172CA8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6" y="609600"/>
            <a:ext cx="4273376" cy="1320800"/>
          </a:xfrm>
        </p:spPr>
        <p:txBody>
          <a:bodyPr/>
          <a:lstStyle/>
          <a:p>
            <a:r>
              <a:rPr lang="en-IN" dirty="0"/>
              <a:t>$</a:t>
            </a:r>
            <a:r>
              <a:rPr lang="en-IN" dirty="0" err="1"/>
              <a:t>eq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0FC560-C888-4DB6-A22B-C08100BAE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848" y="1552576"/>
            <a:ext cx="9246927" cy="4905374"/>
          </a:xfrm>
        </p:spPr>
      </p:pic>
    </p:spTree>
    <p:extLst>
      <p:ext uri="{BB962C8B-B14F-4D97-AF65-F5344CB8AC3E}">
        <p14:creationId xmlns:p14="http://schemas.microsoft.com/office/powerpoint/2010/main" val="220233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9321-6A2C-4883-9567-1B1FA06F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			            $</a:t>
            </a:r>
            <a:r>
              <a:rPr lang="en-IN" dirty="0" err="1"/>
              <a:t>lt</a:t>
            </a:r>
            <a:endParaRPr lang="en-IN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1F62E567-57AC-44BA-9546-DAFF60014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575" y="1322774"/>
            <a:ext cx="9315277" cy="4719252"/>
          </a:xfrm>
        </p:spPr>
      </p:pic>
    </p:spTree>
    <p:extLst>
      <p:ext uri="{BB962C8B-B14F-4D97-AF65-F5344CB8AC3E}">
        <p14:creationId xmlns:p14="http://schemas.microsoft.com/office/powerpoint/2010/main" val="27565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5F0D1-7655-4771-9C73-75C9ADEC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8026" y="609600"/>
            <a:ext cx="4195975" cy="1320800"/>
          </a:xfrm>
        </p:spPr>
        <p:txBody>
          <a:bodyPr/>
          <a:lstStyle/>
          <a:p>
            <a:r>
              <a:rPr lang="en-IN" dirty="0"/>
              <a:t>$</a:t>
            </a:r>
            <a:r>
              <a:rPr lang="en-IN" dirty="0" err="1"/>
              <a:t>gt</a:t>
            </a:r>
            <a:endParaRPr lang="en-IN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31390DA-D2A7-4188-9175-4D9AB4C9F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863" y="1606858"/>
            <a:ext cx="9259564" cy="4852417"/>
          </a:xfrm>
        </p:spPr>
      </p:pic>
    </p:spTree>
    <p:extLst>
      <p:ext uri="{BB962C8B-B14F-4D97-AF65-F5344CB8AC3E}">
        <p14:creationId xmlns:p14="http://schemas.microsoft.com/office/powerpoint/2010/main" val="207152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E44-B19E-4636-9684-67A6A923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818" y="609600"/>
            <a:ext cx="4471183" cy="1320800"/>
          </a:xfrm>
        </p:spPr>
        <p:txBody>
          <a:bodyPr/>
          <a:lstStyle/>
          <a:p>
            <a:r>
              <a:rPr lang="en-IN" dirty="0"/>
              <a:t>$in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846039D-907D-4E40-9591-F2E0ADC9A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253" y="1589104"/>
            <a:ext cx="6693764" cy="4452922"/>
          </a:xfrm>
        </p:spPr>
      </p:pic>
    </p:spTree>
    <p:extLst>
      <p:ext uri="{BB962C8B-B14F-4D97-AF65-F5344CB8AC3E}">
        <p14:creationId xmlns:p14="http://schemas.microsoft.com/office/powerpoint/2010/main" val="2644784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0876-1F1A-4527-82EA-871821AA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3538" y="609600"/>
            <a:ext cx="4160463" cy="1320800"/>
          </a:xfrm>
        </p:spPr>
        <p:txBody>
          <a:bodyPr/>
          <a:lstStyle/>
          <a:p>
            <a:r>
              <a:rPr lang="en-IN" dirty="0"/>
              <a:t>$</a:t>
            </a:r>
            <a:r>
              <a:rPr lang="en-IN" dirty="0" err="1"/>
              <a:t>nin</a:t>
            </a:r>
            <a:endParaRPr lang="en-IN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C2855EE-C89E-4EE5-B892-FA6EB2103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439" y="1660124"/>
            <a:ext cx="7350711" cy="4381901"/>
          </a:xfrm>
        </p:spPr>
      </p:pic>
    </p:spTree>
    <p:extLst>
      <p:ext uri="{BB962C8B-B14F-4D97-AF65-F5344CB8AC3E}">
        <p14:creationId xmlns:p14="http://schemas.microsoft.com/office/powerpoint/2010/main" val="309733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1053-C0DF-4B5D-A8F3-1CABFAC5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254" y="609600"/>
            <a:ext cx="5518748" cy="1320800"/>
          </a:xfrm>
        </p:spPr>
        <p:txBody>
          <a:bodyPr/>
          <a:lstStyle/>
          <a:p>
            <a:r>
              <a:rPr lang="en-IN" dirty="0"/>
              <a:t>Logical Operators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6C06DD2-989C-488E-B411-1E3AE7F74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154" y="1930400"/>
            <a:ext cx="8933368" cy="3523573"/>
          </a:xfrm>
        </p:spPr>
      </p:pic>
    </p:spTree>
    <p:extLst>
      <p:ext uri="{BB962C8B-B14F-4D97-AF65-F5344CB8AC3E}">
        <p14:creationId xmlns:p14="http://schemas.microsoft.com/office/powerpoint/2010/main" val="264382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C193-B21E-45F3-9543-098EA09E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982" y="609600"/>
            <a:ext cx="6007019" cy="1320800"/>
          </a:xfrm>
        </p:spPr>
        <p:txBody>
          <a:bodyPr/>
          <a:lstStyle/>
          <a:p>
            <a:r>
              <a:rPr lang="en-IN" dirty="0"/>
              <a:t>				$and</a:t>
            </a:r>
          </a:p>
        </p:txBody>
      </p:sp>
      <p:pic>
        <p:nvPicPr>
          <p:cNvPr id="5" name="Content Placeholder 4" descr="A picture containing text, water&#10;&#10;Description automatically generated">
            <a:extLst>
              <a:ext uri="{FF2B5EF4-FFF2-40B4-BE49-F238E27FC236}">
                <a16:creationId xmlns:a16="http://schemas.microsoft.com/office/drawing/2014/main" id="{DD0148BE-EA20-4E8F-8392-B21C4E5BD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349406"/>
            <a:ext cx="9558090" cy="4898993"/>
          </a:xfrm>
        </p:spPr>
      </p:pic>
    </p:spTree>
    <p:extLst>
      <p:ext uri="{BB962C8B-B14F-4D97-AF65-F5344CB8AC3E}">
        <p14:creationId xmlns:p14="http://schemas.microsoft.com/office/powerpoint/2010/main" val="14504679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54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MongoDB Operators </vt:lpstr>
      <vt:lpstr>Comparison Operators</vt:lpstr>
      <vt:lpstr>$eq</vt:lpstr>
      <vt:lpstr>                   $lt</vt:lpstr>
      <vt:lpstr>$gt</vt:lpstr>
      <vt:lpstr>$in</vt:lpstr>
      <vt:lpstr>$nin</vt:lpstr>
      <vt:lpstr>Logical Operators</vt:lpstr>
      <vt:lpstr>    $and</vt:lpstr>
      <vt:lpstr>$or</vt:lpstr>
      <vt:lpstr>          $not</vt:lpstr>
      <vt:lpstr> $nor</vt:lpstr>
      <vt:lpstr>Element Operators</vt:lpstr>
      <vt:lpstr>$exists</vt:lpstr>
      <vt:lpstr>$type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Operators</dc:title>
  <dc:creator>Jyothish</dc:creator>
  <cp:lastModifiedBy>Jyothish</cp:lastModifiedBy>
  <cp:revision>2</cp:revision>
  <dcterms:created xsi:type="dcterms:W3CDTF">2020-12-14T04:59:05Z</dcterms:created>
  <dcterms:modified xsi:type="dcterms:W3CDTF">2020-12-14T05:08:38Z</dcterms:modified>
</cp:coreProperties>
</file>