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AD55-0FB7-48BD-99CB-226426744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565647"/>
            <a:ext cx="7539279" cy="863354"/>
          </a:xfrm>
        </p:spPr>
        <p:txBody>
          <a:bodyPr/>
          <a:lstStyle/>
          <a:p>
            <a:r>
              <a:rPr lang="en-IN" sz="4000" dirty="0"/>
              <a:t>MongoDB Relations &amp; Schema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AF1B1-C617-4868-8492-E2C8A0407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73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6C9F-AD50-4400-A40F-B6114C05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324" y="609600"/>
            <a:ext cx="4768677" cy="1320800"/>
          </a:xfrm>
        </p:spPr>
        <p:txBody>
          <a:bodyPr/>
          <a:lstStyle/>
          <a:p>
            <a:r>
              <a:rPr lang="en-IN" dirty="0"/>
              <a:t>One to Many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FD44006-5F29-42EF-A160-4A7259263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1" y="1419225"/>
            <a:ext cx="9953624" cy="5219699"/>
          </a:xfrm>
        </p:spPr>
      </p:pic>
    </p:spTree>
    <p:extLst>
      <p:ext uri="{BB962C8B-B14F-4D97-AF65-F5344CB8AC3E}">
        <p14:creationId xmlns:p14="http://schemas.microsoft.com/office/powerpoint/2010/main" val="176339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87FA-48DC-49CA-869F-9D4712D3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4" y="609600"/>
            <a:ext cx="5035377" cy="1320800"/>
          </a:xfrm>
        </p:spPr>
        <p:txBody>
          <a:bodyPr/>
          <a:lstStyle/>
          <a:p>
            <a:r>
              <a:rPr lang="en-IN" dirty="0"/>
              <a:t>One to Many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2F37DEB-5417-436C-9FB9-FAA31FED4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1409700"/>
            <a:ext cx="10153650" cy="5219700"/>
          </a:xfrm>
        </p:spPr>
      </p:pic>
    </p:spTree>
    <p:extLst>
      <p:ext uri="{BB962C8B-B14F-4D97-AF65-F5344CB8AC3E}">
        <p14:creationId xmlns:p14="http://schemas.microsoft.com/office/powerpoint/2010/main" val="301590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DFE9-A3E0-40CD-B23C-F25C802F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324" y="609600"/>
            <a:ext cx="4768677" cy="1320800"/>
          </a:xfrm>
        </p:spPr>
        <p:txBody>
          <a:bodyPr/>
          <a:lstStyle/>
          <a:p>
            <a:r>
              <a:rPr lang="en-IN" dirty="0"/>
              <a:t>Many to Many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BA6F7E6-1DC5-47FC-88A5-FB0DD621E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206" y="1270000"/>
            <a:ext cx="9653588" cy="5391149"/>
          </a:xfrm>
        </p:spPr>
      </p:pic>
    </p:spTree>
    <p:extLst>
      <p:ext uri="{BB962C8B-B14F-4D97-AF65-F5344CB8AC3E}">
        <p14:creationId xmlns:p14="http://schemas.microsoft.com/office/powerpoint/2010/main" val="148678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6384-9793-406A-986F-FC3CF3AA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424" y="609600"/>
            <a:ext cx="5492577" cy="1320800"/>
          </a:xfrm>
        </p:spPr>
        <p:txBody>
          <a:bodyPr/>
          <a:lstStyle/>
          <a:p>
            <a:r>
              <a:rPr lang="en-IN" dirty="0"/>
              <a:t>Validation Schema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1469311-17E9-4EAC-A2E5-5A2A9F21E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25" y="1428750"/>
            <a:ext cx="9982200" cy="5105400"/>
          </a:xfrm>
        </p:spPr>
      </p:pic>
    </p:spTree>
    <p:extLst>
      <p:ext uri="{BB962C8B-B14F-4D97-AF65-F5344CB8AC3E}">
        <p14:creationId xmlns:p14="http://schemas.microsoft.com/office/powerpoint/2010/main" val="16575019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MongoDB Relations &amp; Schema</vt:lpstr>
      <vt:lpstr>One to Many</vt:lpstr>
      <vt:lpstr>One to Many</vt:lpstr>
      <vt:lpstr>Many to Many</vt:lpstr>
      <vt:lpstr>Validation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Relations &amp; Schema</dc:title>
  <dc:creator>Jyothish</dc:creator>
  <cp:lastModifiedBy>Jyothish</cp:lastModifiedBy>
  <cp:revision>1</cp:revision>
  <dcterms:created xsi:type="dcterms:W3CDTF">2020-12-11T16:39:18Z</dcterms:created>
  <dcterms:modified xsi:type="dcterms:W3CDTF">2020-12-11T16:43:42Z</dcterms:modified>
</cp:coreProperties>
</file>