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2F2C0-9F7D-44FF-8B1F-EDA0C83E8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4210" y="2404534"/>
            <a:ext cx="6755908" cy="1646302"/>
          </a:xfrm>
        </p:spPr>
        <p:txBody>
          <a:bodyPr/>
          <a:lstStyle/>
          <a:p>
            <a:r>
              <a:rPr lang="en-IN" dirty="0"/>
              <a:t>MongoDB Scans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517C73-2E19-40CF-8F51-B9630ECAAB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3006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60D4E-B0A0-4D16-B598-9F676FE47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8" y="609600"/>
            <a:ext cx="5456604" cy="1320800"/>
          </a:xfrm>
        </p:spPr>
        <p:txBody>
          <a:bodyPr/>
          <a:lstStyle/>
          <a:p>
            <a:r>
              <a:rPr lang="en-IN" dirty="0"/>
              <a:t>Collection Scan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EFA9939-350A-4D59-B7F7-FBDD4257AA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6815" y="1676400"/>
            <a:ext cx="8177310" cy="4365625"/>
          </a:xfrm>
        </p:spPr>
      </p:pic>
    </p:spTree>
    <p:extLst>
      <p:ext uri="{BB962C8B-B14F-4D97-AF65-F5344CB8AC3E}">
        <p14:creationId xmlns:p14="http://schemas.microsoft.com/office/powerpoint/2010/main" val="1897939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90BC4-6D1D-4129-8A70-272F2B862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824" y="609600"/>
            <a:ext cx="4959177" cy="1320800"/>
          </a:xfrm>
        </p:spPr>
        <p:txBody>
          <a:bodyPr/>
          <a:lstStyle/>
          <a:p>
            <a:r>
              <a:rPr lang="en-IN" dirty="0"/>
              <a:t>Index Scan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0D9C3714-B3E5-4F8D-A14D-08D8A2A3CF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4051" y="1447800"/>
            <a:ext cx="8543924" cy="4594225"/>
          </a:xfrm>
        </p:spPr>
      </p:pic>
    </p:spTree>
    <p:extLst>
      <p:ext uri="{BB962C8B-B14F-4D97-AF65-F5344CB8AC3E}">
        <p14:creationId xmlns:p14="http://schemas.microsoft.com/office/powerpoint/2010/main" val="42630180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6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MongoDB Scans</vt:lpstr>
      <vt:lpstr>Collection Scan</vt:lpstr>
      <vt:lpstr>Index Scan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Scans</dc:title>
  <dc:creator>Jyothish</dc:creator>
  <cp:lastModifiedBy>Jyothish</cp:lastModifiedBy>
  <cp:revision>1</cp:revision>
  <dcterms:created xsi:type="dcterms:W3CDTF">2020-12-13T19:25:59Z</dcterms:created>
  <dcterms:modified xsi:type="dcterms:W3CDTF">2020-12-13T19:27:32Z</dcterms:modified>
</cp:coreProperties>
</file>