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4591" r:id="rId2"/>
    <p:sldMasterId id="2147484579" r:id="rId3"/>
  </p:sldMasterIdLst>
  <p:notesMasterIdLst>
    <p:notesMasterId r:id="rId14"/>
  </p:notesMasterIdLst>
  <p:handoutMasterIdLst>
    <p:handoutMasterId r:id="rId15"/>
  </p:handoutMasterIdLst>
  <p:sldIdLst>
    <p:sldId id="557" r:id="rId4"/>
    <p:sldId id="585" r:id="rId5"/>
    <p:sldId id="590" r:id="rId6"/>
    <p:sldId id="584" r:id="rId7"/>
    <p:sldId id="586" r:id="rId8"/>
    <p:sldId id="592" r:id="rId9"/>
    <p:sldId id="593" r:id="rId10"/>
    <p:sldId id="587" r:id="rId11"/>
    <p:sldId id="589" r:id="rId12"/>
    <p:sldId id="59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2783BB"/>
    <a:srgbClr val="3366FF"/>
    <a:srgbClr val="0000FF"/>
    <a:srgbClr val="AC0000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379" autoAdjust="0"/>
  </p:normalViewPr>
  <p:slideViewPr>
    <p:cSldViewPr>
      <p:cViewPr>
        <p:scale>
          <a:sx n="76" d="100"/>
          <a:sy n="76" d="100"/>
        </p:scale>
        <p:origin x="98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27 January 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3466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27 January 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41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588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FAECF55-D18E-4ED6-8014-675926654BCE}" type="datetime3">
              <a:rPr lang="en-US" smtClean="0"/>
              <a:pPr/>
              <a:t>27 January 2023</a:t>
            </a:fld>
            <a:endParaRPr lang="en-US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1-59</a:t>
            </a:r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5A1-37CC-4B13-9F17-5059BEF349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27 January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7789A-85E4-4C09-A8A1-07D1EC96F694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72412-8E97-407D-BC84-CAD0FCEF4448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04524-BF2D-4091-937D-C6A97B3B701E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605A42-2E01-49CC-B1F8-72F1A9CB3E7F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F038-CCF3-4817-B0CD-F690BBBB6111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8F0C-9F84-47C8-B8B4-6B5D0E962B3C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697-44BB-465A-84CF-30709A71F728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A79A-1D84-4FF2-B49F-DDCEF73C2D0D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B067-0D11-4188-B262-E4C6B4B08DF4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B726-F2AD-4EA8-A5B1-0292D337A8DB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4A4C-4E98-44B3-8204-5B4DAD4B0554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CB9D6-18FE-4072-B254-084C54278916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A3F6-70B7-4C36-BADB-74B1F37A6ED9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2DC-B547-4421-8F9D-428AAEA296A5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0B7E-8EE4-4F62-B330-3ECC571C9680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FB97-352C-4471-BC38-14D2C42E63A0}" type="datetime5">
              <a:rPr lang="en-US" smtClean="0"/>
              <a:pPr/>
              <a:t>27-Jan-23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E81E-20A9-4A9A-A0B5-727954F1A19C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410-8CF8-4559-8CF4-94C1F4DB4E60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4C67-53C3-4605-A1EB-B22B3C259EA6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F8C-B262-471F-B3D8-CAEFA1B07A71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7DC5-F4B3-49A2-BF44-005FCE716BF1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CD7-0714-4DE6-9927-22BE63BF606E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BC228-30E8-4FDF-9DFC-1FF490AE414F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08D2-7048-4ED3-B0BF-A856A47771E3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B0D6-3562-4D0C-A323-1DAB78F73032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14C-0ED0-4A21-A9EB-61FBB67B0976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AF18-EAB5-45C0-B6FC-846C78229B65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D8C6-6967-4711-B56E-88BEB27FA9E8}" type="datetime5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5613-6ADD-4C0B-A71F-0A5EE174C3E4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CED7E-F676-4613-B7D5-E92EFBE02F7A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92964-DC11-4852-BA0C-DE599CDFDADA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2EC5-2D9C-4834-AB2F-4C2B291403EF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7CFF9-C5AF-498E-86E3-62CCCB71EAB5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B6FA1-248E-49FB-ADBB-122DD4FD7E58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7D925A-E026-4DFA-A48F-EE21BE5A9550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AD93-4F0B-4E8A-B7BC-E597DD1D34DD}" type="datetime5">
              <a:rPr lang="en-US" smtClean="0"/>
              <a:pPr/>
              <a:t>27-Jan-23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4C98-13E1-413B-AFD3-A82EF6787ADC}" type="datetime5">
              <a:rPr lang="en-US" smtClean="0"/>
              <a:pPr/>
              <a:t>27-Jan-23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wego.edu/cts/basics-about-cryptocurrency#%3A~%3Atext%3DA%20cryptocurrency%20is%20a%20digital%2Cyou%20need%20a%20cryptocurrency%20wallet" TargetMode="External"/><Relationship Id="rId2" Type="http://schemas.openxmlformats.org/officeDocument/2006/relationships/hyperlink" Target="https://www.oswego.edu/cts/basics-about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analyze-crypto-6456223#%3A~%3Atext%3DA%20cryptocurrency%20analysis%20involves%20examining%2Cto%20determine%20its%20trends%20better" TargetMode="External"/><Relationship Id="rId5" Type="http://schemas.openxmlformats.org/officeDocument/2006/relationships/hyperlink" Target="https://www.investopedia.com/terms/c/cryptocurrency.asp" TargetMode="External"/><Relationship Id="rId4" Type="http://schemas.openxmlformats.org/officeDocument/2006/relationships/hyperlink" Target="https://www.kaspersky.com/resource-center/definitions/what-is-cryptocurrenc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714348" y="571480"/>
            <a:ext cx="8153400" cy="5614990"/>
          </a:xfrm>
          <a:noFill/>
          <a:ln>
            <a:noFill/>
          </a:ln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 CURRENCY ANALYSIS DASHBOARD</a:t>
            </a:r>
            <a:r>
              <a:rPr lang="en-US" sz="2800" b="1" spc="-5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20ADC33 – DATA ANALYSIS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2348230" marR="2562225" algn="ctr">
              <a:lnSpc>
                <a:spcPct val="167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JYOTHI SHRI S (21ADR019)</a:t>
            </a:r>
          </a:p>
          <a:p>
            <a:pPr marL="2348230" marR="2562225" algn="ctr">
              <a:lnSpc>
                <a:spcPct val="167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HEMANTHH V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(21ADR018)</a:t>
            </a:r>
            <a:r>
              <a:rPr lang="en-US" sz="1800" spc="-23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HARIARASU R (21ADR014)</a:t>
            </a:r>
            <a:r>
              <a:rPr lang="en-US" sz="1800" spc="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PRADEEP R</a:t>
            </a:r>
            <a:r>
              <a:rPr lang="en-US" sz="1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(21ADR033)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KONGU ENGINEERING COLLEGE, PERUNDURAI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 dirty="0"/>
          </a:p>
        </p:txBody>
      </p:sp>
      <p:pic>
        <p:nvPicPr>
          <p:cNvPr id="2097152" name="Picture 6" descr="klogo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5400"/>
            <a:ext cx="1374249" cy="1066800"/>
          </a:xfrm>
          <a:prstGeom prst="rect">
            <a:avLst/>
          </a:prstGeom>
        </p:spPr>
      </p:pic>
      <p:pic>
        <p:nvPicPr>
          <p:cNvPr id="2097153" name="Picture 8" descr="kec2blackborder 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4512621"/>
            <a:ext cx="1479013" cy="184138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CB9D6-18FE-4072-B254-084C54278916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2960B-0DEB-0B0A-F214-61196AAEEC4D}"/>
              </a:ext>
            </a:extLst>
          </p:cNvPr>
          <p:cNvSpPr txBox="1"/>
          <p:nvPr/>
        </p:nvSpPr>
        <p:spPr>
          <a:xfrm>
            <a:off x="971600" y="1143000"/>
            <a:ext cx="7848872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723265" lvl="0" indent="-342900">
              <a:lnSpc>
                <a:spcPct val="20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romanUcPeriod"/>
              <a:tabLst>
                <a:tab pos="495300" algn="l"/>
                <a:tab pos="495935" algn="l"/>
              </a:tabLst>
            </a:pPr>
            <a:r>
              <a:rPr lang="en-US" sz="1800" u="none" strike="noStrik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https://www.oswego.edu/cts/basics-about-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cryptocurrency#:~:text=A%20cryptocurrency%20is%20a%20digital,you%20need%20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a%20cryptocurrency%20wallet.</a:t>
            </a:r>
            <a:endParaRPr lang="en-IN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SzPts val="1200"/>
              <a:buFont typeface="Times New Roman" panose="02020603050405020304" pitchFamily="18" charset="0"/>
              <a:buAutoNum type="romanUcPeriod"/>
              <a:tabLst>
                <a:tab pos="495300" algn="l"/>
                <a:tab pos="495935" algn="l"/>
              </a:tabLst>
            </a:pPr>
            <a:r>
              <a:rPr lang="en-US" sz="1800" u="none" strike="noStrik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https://www.kaspersky.com/resource-center/definitions/what-is-cryptocurrency</a:t>
            </a:r>
            <a:endParaRPr lang="en-IN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Bef>
                <a:spcPts val="69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romanUcPeriod"/>
              <a:tabLst>
                <a:tab pos="495300" algn="l"/>
                <a:tab pos="495935" algn="l"/>
              </a:tabLst>
            </a:pPr>
            <a:r>
              <a:rPr lang="en-US" sz="1800" u="none" strike="noStrik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https://www.investopedia.com/terms/c/cryptocurrency.asp</a:t>
            </a:r>
            <a:endParaRPr lang="en-IN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70255" lvl="0" indent="-342900">
              <a:lnSpc>
                <a:spcPct val="200000"/>
              </a:lnSpc>
              <a:spcBef>
                <a:spcPts val="69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romanUcPeriod"/>
              <a:tabLst>
                <a:tab pos="495300" algn="l"/>
                <a:tab pos="495935" algn="l"/>
              </a:tabLst>
            </a:pPr>
            <a:r>
              <a:rPr lang="en-US" sz="1800" u="none" strike="noStrik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https://www.investopedia.com/analyze-crypto-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6456223#:~:text=A%20cryptocurrency%20analysis%20involves%20examining,to%2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none" strike="noStrik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0determine%20its%20trends%20better.</a:t>
            </a:r>
            <a:endParaRPr lang="en-IN" sz="1800" spc="-2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60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CB9D6-18FE-4072-B254-084C54278916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B607F-9238-8009-1CBF-F64A95443F0E}"/>
              </a:ext>
            </a:extLst>
          </p:cNvPr>
          <p:cNvSpPr txBox="1"/>
          <p:nvPr/>
        </p:nvSpPr>
        <p:spPr>
          <a:xfrm>
            <a:off x="1115616" y="1556792"/>
            <a:ext cx="758152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Cryptocurrency is a category of digital assets that may be bought, sold, or traded safely.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of the end of 2021, there were 13,669 cryptocurrencies, according to Coin market cap.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 struggle to pick the best cryptocurrency to invest their money.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 people have lost their investments by choosing </a:t>
            </a:r>
            <a:r>
              <a:rPr lang="en-US" spc="-28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cryptocurrencies to invest in a wrong way. 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 people lose their investment by choosing</a:t>
            </a:r>
            <a:r>
              <a:rPr lang="en-US" spc="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untrusted cryptocurrencies.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</a:t>
            </a:r>
            <a:r>
              <a:rPr lang="en-US" spc="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cryptocurrency</a:t>
            </a:r>
            <a:r>
              <a:rPr lang="en-US" spc="-7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</a:t>
            </a:r>
            <a:r>
              <a:rPr lang="en-US" spc="-6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includes</a:t>
            </a:r>
            <a:r>
              <a:rPr lang="en-US" spc="-7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pc="-6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pc="-7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money,</a:t>
            </a:r>
            <a:r>
              <a:rPr lang="en-US" spc="-6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profit,</a:t>
            </a:r>
            <a:r>
              <a:rPr lang="en-US" spc="-6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loss,</a:t>
            </a:r>
            <a:r>
              <a:rPr lang="en-US" spc="-7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pc="-6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pc="-6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pc="-7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better</a:t>
            </a:r>
            <a:r>
              <a:rPr lang="en-US" spc="-7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analysed</a:t>
            </a:r>
            <a:r>
              <a:rPr lang="en-US" spc="-7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</a:t>
            </a:r>
            <a:r>
              <a:rPr lang="en-US" spc="-28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all those cryptocurrencies are required for every customer for choosing among those coins.</a:t>
            </a:r>
            <a:r>
              <a:rPr lang="en-US" spc="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21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CB9D6-18FE-4072-B254-084C54278916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4A730-51AC-67B8-AE6D-B42DC5381B0E}"/>
              </a:ext>
            </a:extLst>
          </p:cNvPr>
          <p:cNvSpPr txBox="1"/>
          <p:nvPr/>
        </p:nvSpPr>
        <p:spPr>
          <a:xfrm>
            <a:off x="899592" y="1556792"/>
            <a:ext cx="7920880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Instead of being physical money carried around and exchanged in the real world, cryptocurrency payments exist purely as digital entries.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is a digital payment system that doesn’t rely on banks to verify transactions.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is not only disrupting the financial sectors but also other major sectors like information technology, health care, retail, tour and travel and many more.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Although cryptocurrency trading is different from stock market trading, some of the concepts of stock market trading can be considered in understanding cryptocurrency trading.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1C1D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top 4 cryptocurrencies after Bitcoin, based on their market capitalization are Ethereum, Tether, </a:t>
            </a:r>
            <a:r>
              <a:rPr lang="en-IN" sz="1800" dirty="0" err="1">
                <a:solidFill>
                  <a:srgbClr val="1C1D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Binance</a:t>
            </a:r>
            <a:r>
              <a:rPr lang="en-IN" sz="1800" dirty="0">
                <a:solidFill>
                  <a:srgbClr val="1C1D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Coin, XRP.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1C1D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is made on those 4 coins to know about its market capitalisation and other factors.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18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8001000" cy="990600"/>
          </a:xfrm>
        </p:spPr>
        <p:txBody>
          <a:bodyPr/>
          <a:lstStyle/>
          <a:p>
            <a:pPr algn="ctr"/>
            <a:r>
              <a:rPr lang="en-US" b="1" dirty="0"/>
              <a:t>Business Objective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B5CA0B-DC06-4C77-BC66-DD28C38E9103}" type="datetime1">
              <a:rPr lang="en-US" smtClean="0"/>
              <a:pPr>
                <a:defRPr/>
              </a:pPr>
              <a:t>1/27/2023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30FB1-E7AA-443B-3C45-B5D6DFAB3C2F}"/>
              </a:ext>
            </a:extLst>
          </p:cNvPr>
          <p:cNvSpPr txBox="1"/>
          <p:nvPr/>
        </p:nvSpPr>
        <p:spPr>
          <a:xfrm>
            <a:off x="971600" y="1124744"/>
            <a:ext cx="7886624" cy="352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1725930" lvl="0" indent="-3429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compare and analyze which coin has better performance among the 4 cryptocurrency coins.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725930" lvl="0" indent="-3429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find the best coin to invest for according to the past data’s by finding the most transacted coin.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725930" lvl="0" indent="-3429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analyze the role played by month of the year in profit and loss in the cryptocurrency investment.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725930" lvl="0" indent="-3429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compare the highest ,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owest and average value obtained by the coins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4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0080"/>
          </a:xfrm>
        </p:spPr>
        <p:txBody>
          <a:bodyPr/>
          <a:lstStyle/>
          <a:p>
            <a:pPr algn="ctr"/>
            <a:r>
              <a:rPr lang="en-US" b="1" dirty="0"/>
              <a:t>Dashboard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CB9D6-18FE-4072-B254-084C54278916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E9BFF-3251-56EF-A75F-41D955397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/>
        </p:blipFill>
        <p:spPr>
          <a:xfrm>
            <a:off x="731573" y="1268760"/>
            <a:ext cx="82296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0080"/>
          </a:xfrm>
        </p:spPr>
        <p:txBody>
          <a:bodyPr/>
          <a:lstStyle/>
          <a:p>
            <a:pPr algn="ctr"/>
            <a:r>
              <a:rPr lang="en-US" b="1" dirty="0"/>
              <a:t>Dashboard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CB9D6-18FE-4072-B254-084C54278916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AB1F-C42A-6B41-49F7-3DCD73787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0"/>
          <a:stretch/>
        </p:blipFill>
        <p:spPr>
          <a:xfrm>
            <a:off x="731572" y="1412776"/>
            <a:ext cx="815639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7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0080"/>
          </a:xfrm>
        </p:spPr>
        <p:txBody>
          <a:bodyPr/>
          <a:lstStyle/>
          <a:p>
            <a:pPr algn="ctr"/>
            <a:r>
              <a:rPr lang="en-US" b="1" dirty="0"/>
              <a:t>Dashboard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CB9D6-18FE-4072-B254-084C54278916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8C128-595E-31F5-3121-3C4F21E7B0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7"/>
          <a:stretch/>
        </p:blipFill>
        <p:spPr>
          <a:xfrm>
            <a:off x="971600" y="1441956"/>
            <a:ext cx="7863858" cy="39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3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Inference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CB9D6-18FE-4072-B254-084C54278916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E19E7-B513-530E-790F-0252DDB02597}"/>
              </a:ext>
            </a:extLst>
          </p:cNvPr>
          <p:cNvSpPr txBox="1"/>
          <p:nvPr/>
        </p:nvSpPr>
        <p:spPr>
          <a:xfrm>
            <a:off x="971600" y="1268760"/>
            <a:ext cx="77768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Among the 4 coins, some of the inference made were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which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XRP was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profitable is MAY.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Ethereum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XRP are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2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coins out 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 cap.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Tether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least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profitable coin among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4.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DECEMBER month has the highest volume of transaction and FEBRUARY month has 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lowest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volume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transaction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 2017 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coin tether.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lowest value recorded among the All coins in all years is ‘XRP COIN’ with a lowest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 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0.00.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Tether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transacted coin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month.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coin has the largest value for the summation of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each day with a value 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78.97k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87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CB9D6-18FE-4072-B254-084C54278916}" type="datetime5">
              <a:rPr lang="en-US" smtClean="0"/>
              <a:pPr>
                <a:defRPr/>
              </a:pPr>
              <a:t>27-Jan-23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90953-C9A0-BC8C-8271-C205D669300A}"/>
              </a:ext>
            </a:extLst>
          </p:cNvPr>
          <p:cNvSpPr txBox="1"/>
          <p:nvPr/>
        </p:nvSpPr>
        <p:spPr>
          <a:xfrm>
            <a:off x="827584" y="1412776"/>
            <a:ext cx="76328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 analysis have been done on the top 4 cryptocurrencies in the world and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gave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cryptocurrency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invest for.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choosing</a:t>
            </a:r>
            <a:r>
              <a:rPr lang="en-US" sz="1800" spc="-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those</a:t>
            </a:r>
            <a:r>
              <a:rPr lang="en-US" sz="1800" spc="-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cryptocurrencies</a:t>
            </a:r>
            <a:r>
              <a:rPr lang="en-US" sz="1800" spc="-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invest</a:t>
            </a:r>
            <a:r>
              <a:rPr lang="en-US" sz="1800" spc="-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for, this</a:t>
            </a:r>
            <a:r>
              <a:rPr lang="en-US" sz="1800" spc="1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1800" spc="-5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 be</a:t>
            </a:r>
            <a:r>
              <a:rPr lang="en-US" sz="1800" spc="-1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 useful.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D1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Since the tether is the least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profitable coin among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4 and also the Tether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transacted coin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month we have two types of conclusion on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C1D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conclusion of which coin has to be selected should be done based on the requirement of the investor.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C1D1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88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16519</TotalTime>
  <Words>706</Words>
  <Application>Microsoft Office PowerPoint</Application>
  <PresentationFormat>On-screen Show (4:3)</PresentationFormat>
  <Paragraphs>69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Problem Statement</vt:lpstr>
      <vt:lpstr>Introduction</vt:lpstr>
      <vt:lpstr>Business Objective</vt:lpstr>
      <vt:lpstr>Dashboard</vt:lpstr>
      <vt:lpstr>Dashboard</vt:lpstr>
      <vt:lpstr>Dashboard</vt:lpstr>
      <vt:lpstr>Inference</vt:lpstr>
      <vt:lpstr>Conclusion</vt:lpstr>
      <vt:lpstr>References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Arunesh J</dc:creator>
  <cp:lastModifiedBy>JYOTHI SHRI</cp:lastModifiedBy>
  <cp:revision>952</cp:revision>
  <dcterms:created xsi:type="dcterms:W3CDTF">2013-12-25T07:56:38Z</dcterms:created>
  <dcterms:modified xsi:type="dcterms:W3CDTF">2023-01-27T16:26:20Z</dcterms:modified>
</cp:coreProperties>
</file>