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Economica"/>
      <p:regular r:id="rId25"/>
      <p:bold r:id="rId26"/>
      <p:italic r:id="rId27"/>
      <p:boldItalic r:id="rId28"/>
    </p:embeddedFont>
    <p:embeddedFont>
      <p:font typeface="Google Sans Medium"/>
      <p:regular r:id="rId29"/>
      <p:bold r:id="rId30"/>
      <p:italic r:id="rId31"/>
      <p:boldItalic r:id="rId32"/>
    </p:embeddedFont>
    <p:embeddedFont>
      <p:font typeface="Open Sans SemiBold"/>
      <p:regular r:id="rId33"/>
      <p:bold r:id="rId34"/>
      <p:italic r:id="rId35"/>
      <p:boldItalic r:id="rId36"/>
    </p:embeddedFont>
    <p:embeddedFont>
      <p:font typeface="Open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conomica-bold.fntdata"/><Relationship Id="rId25" Type="http://schemas.openxmlformats.org/officeDocument/2006/relationships/font" Target="fonts/Economica-regular.fntdata"/><Relationship Id="rId28" Type="http://schemas.openxmlformats.org/officeDocument/2006/relationships/font" Target="fonts/Economica-boldItalic.fntdata"/><Relationship Id="rId27" Type="http://schemas.openxmlformats.org/officeDocument/2006/relationships/font" Target="fonts/Economic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GoogleSans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GoogleSansMedium-italic.fntdata"/><Relationship Id="rId30" Type="http://schemas.openxmlformats.org/officeDocument/2006/relationships/font" Target="fonts/GoogleSansMedium-bold.fntdata"/><Relationship Id="rId11" Type="http://schemas.openxmlformats.org/officeDocument/2006/relationships/slide" Target="slides/slide6.xml"/><Relationship Id="rId33" Type="http://schemas.openxmlformats.org/officeDocument/2006/relationships/font" Target="fonts/OpenSansSemiBold-regular.fntdata"/><Relationship Id="rId10" Type="http://schemas.openxmlformats.org/officeDocument/2006/relationships/slide" Target="slides/slide5.xml"/><Relationship Id="rId32" Type="http://schemas.openxmlformats.org/officeDocument/2006/relationships/font" Target="fonts/GoogleSansMedium-boldItalic.fntdata"/><Relationship Id="rId13" Type="http://schemas.openxmlformats.org/officeDocument/2006/relationships/slide" Target="slides/slide8.xml"/><Relationship Id="rId35" Type="http://schemas.openxmlformats.org/officeDocument/2006/relationships/font" Target="fonts/OpenSansSemiBold-italic.fntdata"/><Relationship Id="rId12" Type="http://schemas.openxmlformats.org/officeDocument/2006/relationships/slide" Target="slides/slide7.xml"/><Relationship Id="rId34" Type="http://schemas.openxmlformats.org/officeDocument/2006/relationships/font" Target="fonts/OpenSansSemiBold-bold.fntdata"/><Relationship Id="rId15" Type="http://schemas.openxmlformats.org/officeDocument/2006/relationships/slide" Target="slides/slide10.xml"/><Relationship Id="rId37" Type="http://schemas.openxmlformats.org/officeDocument/2006/relationships/font" Target="fonts/OpenSans-regular.fntdata"/><Relationship Id="rId14" Type="http://schemas.openxmlformats.org/officeDocument/2006/relationships/slide" Target="slides/slide9.xml"/><Relationship Id="rId36" Type="http://schemas.openxmlformats.org/officeDocument/2006/relationships/font" Target="fonts/OpenSansSemiBold-boldItalic.fntdata"/><Relationship Id="rId17" Type="http://schemas.openxmlformats.org/officeDocument/2006/relationships/slide" Target="slides/slide12.xml"/><Relationship Id="rId39" Type="http://schemas.openxmlformats.org/officeDocument/2006/relationships/font" Target="fonts/OpenSans-italic.fntdata"/><Relationship Id="rId16" Type="http://schemas.openxmlformats.org/officeDocument/2006/relationships/slide" Target="slides/slide11.xml"/><Relationship Id="rId38" Type="http://schemas.openxmlformats.org/officeDocument/2006/relationships/font" Target="fonts/OpenSans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dabcac9c9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dabcac9c9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cd2413024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cd2413024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cd2413024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cd2413024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cd2413024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cd2413024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cd2413024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2cd2413024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dabcac9c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2dabcac9c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dabcac9c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2dabcac9c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dabcac9c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2dabcac9c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dabcac9c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2dabcac9c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2dabcac9c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2dabcac9c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2dabcac9c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2dabcac9c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da0cb636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da0cb636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cd241302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cd241302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cd241302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cd241302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cd241302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cd241302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cd241302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cd241302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cd241302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cd241302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cd241302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cd241302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cd241302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cd241302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n.wikipedia.org/wiki/Episode" TargetMode="External"/><Relationship Id="rId4" Type="http://schemas.openxmlformats.org/officeDocument/2006/relationships/hyperlink" Target="https://en.wikipedia.org/wiki/Digital_audio" TargetMode="External"/><Relationship Id="rId5" Type="http://schemas.openxmlformats.org/officeDocument/2006/relationships/hyperlink" Target="https://en.wikipedia.org/wiki/Computer_file" TargetMode="External"/><Relationship Id="rId6" Type="http://schemas.openxmlformats.org/officeDocument/2006/relationships/hyperlink" Target="https://en.wikipedia.org/wiki/Download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870625" y="1655425"/>
            <a:ext cx="41220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pen Sans"/>
                <a:ea typeface="Open Sans"/>
                <a:cs typeface="Open Sans"/>
                <a:sym typeface="Open Sans"/>
              </a:rPr>
              <a:t>Naga Jyothi Sri</a:t>
            </a:r>
            <a:endParaRPr b="1" u="sng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68050" y="2471475"/>
            <a:ext cx="2823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 SemiBold"/>
                <a:ea typeface="Open Sans SemiBold"/>
                <a:cs typeface="Open Sans SemiBold"/>
                <a:sym typeface="Open Sans SemiBold"/>
              </a:rPr>
              <a:t>Podcast Application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/>
        </p:nvSpPr>
        <p:spPr>
          <a:xfrm>
            <a:off x="186875" y="13767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Paper wireframes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8" name="Google Shape;15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5650" y="811500"/>
            <a:ext cx="6349727" cy="409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2"/>
          <p:cNvSpPr txBox="1"/>
          <p:nvPr/>
        </p:nvSpPr>
        <p:spPr>
          <a:xfrm>
            <a:off x="0" y="1514525"/>
            <a:ext cx="25659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My goal is to keep the user should </a:t>
            </a:r>
            <a:r>
              <a:rPr lang="en-GB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easily</a:t>
            </a:r>
            <a:r>
              <a:rPr lang="en-GB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understand.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/>
        </p:nvSpPr>
        <p:spPr>
          <a:xfrm>
            <a:off x="184925" y="21630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Digital wireframes: </a:t>
            </a:r>
            <a:endParaRPr/>
          </a:p>
        </p:txBody>
      </p:sp>
      <p:sp>
        <p:nvSpPr>
          <p:cNvPr id="165" name="Google Shape;165;p23"/>
          <p:cNvSpPr txBox="1"/>
          <p:nvPr/>
        </p:nvSpPr>
        <p:spPr>
          <a:xfrm>
            <a:off x="3966325" y="1121050"/>
            <a:ext cx="1868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These elements shows they are the categories of the play list.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6" name="Google Shape;166;p23"/>
          <p:cNvSpPr txBox="1"/>
          <p:nvPr/>
        </p:nvSpPr>
        <p:spPr>
          <a:xfrm>
            <a:off x="3153625" y="2453675"/>
            <a:ext cx="2681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This playlist shows all kinds of New releases, Top search, and Playlist on this screen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7" name="Google Shape;16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1800" y="857250"/>
            <a:ext cx="1990725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3"/>
          <p:cNvSpPr txBox="1"/>
          <p:nvPr/>
        </p:nvSpPr>
        <p:spPr>
          <a:xfrm>
            <a:off x="3743700" y="3658325"/>
            <a:ext cx="2091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is the home </a:t>
            </a:r>
            <a:r>
              <a:rPr lang="en-GB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screen. Down highlighted button shows the page.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69" name="Google Shape;169;p23"/>
          <p:cNvSpPr txBox="1"/>
          <p:nvPr/>
        </p:nvSpPr>
        <p:spPr>
          <a:xfrm>
            <a:off x="344225" y="988525"/>
            <a:ext cx="2681400" cy="11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F636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I am trying to show on this screen.The user can search the categories in an easy way.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/>
        </p:nvSpPr>
        <p:spPr>
          <a:xfrm>
            <a:off x="184925" y="21630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Digital wireframes: </a:t>
            </a:r>
            <a:endParaRPr/>
          </a:p>
        </p:txBody>
      </p:sp>
      <p:sp>
        <p:nvSpPr>
          <p:cNvPr id="175" name="Google Shape;175;p24"/>
          <p:cNvSpPr txBox="1"/>
          <p:nvPr/>
        </p:nvSpPr>
        <p:spPr>
          <a:xfrm>
            <a:off x="4423525" y="1121050"/>
            <a:ext cx="186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Here we can go back the f</a:t>
            </a:r>
            <a:r>
              <a:rPr lang="en-GB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avorites</a:t>
            </a:r>
            <a:r>
              <a:rPr lang="en-GB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screen.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6" name="Google Shape;176;p24"/>
          <p:cNvSpPr txBox="1"/>
          <p:nvPr/>
        </p:nvSpPr>
        <p:spPr>
          <a:xfrm>
            <a:off x="3871550" y="3083075"/>
            <a:ext cx="248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In this elements we fix a timer.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Google Shape;177;p24"/>
          <p:cNvSpPr txBox="1"/>
          <p:nvPr/>
        </p:nvSpPr>
        <p:spPr>
          <a:xfrm>
            <a:off x="268025" y="912325"/>
            <a:ext cx="2681400" cy="20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 am trying to show on this screen.The user can create a favorite list and he can fix some timer for this screen. After fixing the time it will automatically turn off. We have no need to stop.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F6368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8" name="Google Shape;17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1025" y="908200"/>
            <a:ext cx="1809550" cy="331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2913" y="233450"/>
            <a:ext cx="2142175" cy="4493574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5"/>
          <p:cNvSpPr txBox="1"/>
          <p:nvPr/>
        </p:nvSpPr>
        <p:spPr>
          <a:xfrm>
            <a:off x="99175" y="57925"/>
            <a:ext cx="340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Low-fidelity prototype: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5" name="Google Shape;18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9451" y="277924"/>
            <a:ext cx="2142150" cy="4404619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5"/>
          <p:cNvSpPr txBox="1"/>
          <p:nvPr/>
        </p:nvSpPr>
        <p:spPr>
          <a:xfrm>
            <a:off x="532875" y="1793800"/>
            <a:ext cx="29154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 have developed the </a:t>
            </a:r>
            <a:r>
              <a:rPr lang="en-GB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screen</a:t>
            </a:r>
            <a:r>
              <a:rPr lang="en-GB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with some icons. The user can </a:t>
            </a:r>
            <a:r>
              <a:rPr lang="en-GB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easily</a:t>
            </a:r>
            <a:r>
              <a:rPr lang="en-GB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understand.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5450" y="189300"/>
            <a:ext cx="2267025" cy="452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6"/>
          <p:cNvSpPr txBox="1"/>
          <p:nvPr/>
        </p:nvSpPr>
        <p:spPr>
          <a:xfrm>
            <a:off x="872475" y="1379700"/>
            <a:ext cx="33774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 have developed the screen with </a:t>
            </a:r>
            <a:r>
              <a:rPr b="1" lang="en-GB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Timer</a:t>
            </a:r>
            <a:r>
              <a:rPr lang="en-GB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icons. The user can easily use this timer while he is working, </a:t>
            </a:r>
            <a:r>
              <a:rPr lang="en-GB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travelling</a:t>
            </a:r>
            <a:r>
              <a:rPr lang="en-GB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GB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Relaxing</a:t>
            </a:r>
            <a:r>
              <a:rPr lang="en-GB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etc…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The timer will turn off automatically.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9225" y="683475"/>
            <a:ext cx="5743575" cy="398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7"/>
          <p:cNvSpPr txBox="1"/>
          <p:nvPr/>
        </p:nvSpPr>
        <p:spPr>
          <a:xfrm>
            <a:off x="206475" y="235950"/>
            <a:ext cx="3982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Usability study findings: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4A853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/>
          <p:nvPr/>
        </p:nvSpPr>
        <p:spPr>
          <a:xfrm>
            <a:off x="4178475" y="2162225"/>
            <a:ext cx="3326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-GB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Mockups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-GB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High-fidelity prototype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4" name="Google Shape;204;p28"/>
          <p:cNvSpPr txBox="1"/>
          <p:nvPr/>
        </p:nvSpPr>
        <p:spPr>
          <a:xfrm>
            <a:off x="-11675" y="2082300"/>
            <a:ext cx="3704400" cy="1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Refining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design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05" name="Google Shape;205;p28"/>
          <p:cNvCxnSpPr/>
          <p:nvPr/>
        </p:nvCxnSpPr>
        <p:spPr>
          <a:xfrm>
            <a:off x="3917300" y="1032150"/>
            <a:ext cx="36600" cy="3079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3550" y="634475"/>
            <a:ext cx="1973400" cy="4235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9"/>
          <p:cNvSpPr txBox="1"/>
          <p:nvPr/>
        </p:nvSpPr>
        <p:spPr>
          <a:xfrm>
            <a:off x="3429750" y="125375"/>
            <a:ext cx="18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4A853"/>
                </a:solidFill>
                <a:latin typeface="Open Sans"/>
                <a:ea typeface="Open Sans"/>
                <a:cs typeface="Open Sans"/>
                <a:sym typeface="Open Sans"/>
              </a:rPr>
              <a:t>Before usability study</a:t>
            </a:r>
            <a:endParaRPr/>
          </a:p>
        </p:txBody>
      </p:sp>
      <p:pic>
        <p:nvPicPr>
          <p:cNvPr id="212" name="Google Shape;21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1100" y="662263"/>
            <a:ext cx="2032800" cy="4179774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9"/>
          <p:cNvSpPr txBox="1"/>
          <p:nvPr/>
        </p:nvSpPr>
        <p:spPr>
          <a:xfrm>
            <a:off x="6163500" y="125375"/>
            <a:ext cx="162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4A853"/>
                </a:solidFill>
                <a:latin typeface="Open Sans"/>
                <a:ea typeface="Open Sans"/>
                <a:cs typeface="Open Sans"/>
                <a:sym typeface="Open Sans"/>
              </a:rPr>
              <a:t>After usability study</a:t>
            </a:r>
            <a:endParaRPr/>
          </a:p>
        </p:txBody>
      </p:sp>
      <p:sp>
        <p:nvSpPr>
          <p:cNvPr id="214" name="Google Shape;214;p29"/>
          <p:cNvSpPr txBox="1"/>
          <p:nvPr/>
        </p:nvSpPr>
        <p:spPr>
          <a:xfrm>
            <a:off x="137625" y="54050"/>
            <a:ext cx="1484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Mockups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5" name="Google Shape;215;p29"/>
          <p:cNvSpPr txBox="1"/>
          <p:nvPr/>
        </p:nvSpPr>
        <p:spPr>
          <a:xfrm>
            <a:off x="265525" y="1219475"/>
            <a:ext cx="2610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</a:t>
            </a:r>
            <a:r>
              <a:rPr lang="en-GB">
                <a:solidFill>
                  <a:srgbClr val="0645AD"/>
                </a:solidFill>
              </a:rPr>
              <a:t>first</a:t>
            </a:r>
            <a:r>
              <a:rPr lang="en-GB"/>
              <a:t> player screen icons was more .It was not clear to understand.</a:t>
            </a:r>
            <a:endParaRPr/>
          </a:p>
        </p:txBody>
      </p:sp>
      <p:sp>
        <p:nvSpPr>
          <p:cNvPr id="216" name="Google Shape;216;p29"/>
          <p:cNvSpPr txBox="1"/>
          <p:nvPr/>
        </p:nvSpPr>
        <p:spPr>
          <a:xfrm>
            <a:off x="265525" y="2955250"/>
            <a:ext cx="2871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In </a:t>
            </a:r>
            <a:r>
              <a:rPr lang="en-GB">
                <a:solidFill>
                  <a:srgbClr val="0645AD"/>
                </a:solidFill>
              </a:rPr>
              <a:t>Second </a:t>
            </a:r>
            <a:r>
              <a:rPr lang="en-GB">
                <a:solidFill>
                  <a:schemeClr val="dk1"/>
                </a:solidFill>
              </a:rPr>
              <a:t>player screen icons was more .It was not clear to understand.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838" y="853475"/>
            <a:ext cx="8814324" cy="2743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0"/>
          <p:cNvSpPr txBox="1"/>
          <p:nvPr/>
        </p:nvSpPr>
        <p:spPr>
          <a:xfrm>
            <a:off x="152400" y="152400"/>
            <a:ext cx="3475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High-fidelity prototype:</a:t>
            </a:r>
            <a:endParaRPr/>
          </a:p>
        </p:txBody>
      </p:sp>
      <p:sp>
        <p:nvSpPr>
          <p:cNvPr id="223" name="Google Shape;223;p30"/>
          <p:cNvSpPr txBox="1"/>
          <p:nvPr/>
        </p:nvSpPr>
        <p:spPr>
          <a:xfrm>
            <a:off x="152400" y="3744300"/>
            <a:ext cx="88143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Link prototype</a:t>
            </a:r>
            <a:r>
              <a:rPr lang="en-GB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https://www.figma.com/proto/PF4t6QbljcoMNXgzBaOW4E/Podcast?node-id=216%3A616&amp;scaling=scale-down&amp;page-id=0%3A1&amp;starting-point-node-id=216%3A616</a:t>
            </a:r>
            <a:endParaRPr sz="1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"/>
          <p:cNvSpPr txBox="1"/>
          <p:nvPr/>
        </p:nvSpPr>
        <p:spPr>
          <a:xfrm>
            <a:off x="945525" y="1244675"/>
            <a:ext cx="6675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F636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What I learned:</a:t>
            </a:r>
            <a:endParaRPr>
              <a:solidFill>
                <a:srgbClr val="5F6368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 this project, I understand how the user role is very important to the project.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 have understand What is the role of UX Research can do in the real world.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9" name="Google Shape;229;p31"/>
          <p:cNvSpPr/>
          <p:nvPr/>
        </p:nvSpPr>
        <p:spPr>
          <a:xfrm>
            <a:off x="945525" y="540700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0" name="Google Shape;230;p31"/>
          <p:cNvGrpSpPr/>
          <p:nvPr/>
        </p:nvGrpSpPr>
        <p:grpSpPr>
          <a:xfrm>
            <a:off x="1055403" y="683663"/>
            <a:ext cx="293543" cy="227362"/>
            <a:chOff x="420350" y="238125"/>
            <a:chExt cx="6779275" cy="5238750"/>
          </a:xfrm>
        </p:grpSpPr>
        <p:sp>
          <p:nvSpPr>
            <p:cNvPr id="231" name="Google Shape;231;p31"/>
            <p:cNvSpPr/>
            <p:nvPr/>
          </p:nvSpPr>
          <p:spPr>
            <a:xfrm>
              <a:off x="420350" y="238125"/>
              <a:ext cx="6779275" cy="5238750"/>
            </a:xfrm>
            <a:custGeom>
              <a:rect b="b" l="l" r="r" t="t"/>
              <a:pathLst>
                <a:path extrusionOk="0" h="209550" w="271171">
                  <a:moveTo>
                    <a:pt x="203423" y="24684"/>
                  </a:moveTo>
                  <a:lnTo>
                    <a:pt x="208928" y="24773"/>
                  </a:lnTo>
                  <a:lnTo>
                    <a:pt x="214433" y="25039"/>
                  </a:lnTo>
                  <a:lnTo>
                    <a:pt x="219938" y="25483"/>
                  </a:lnTo>
                  <a:lnTo>
                    <a:pt x="225443" y="26105"/>
                  </a:lnTo>
                  <a:lnTo>
                    <a:pt x="228107" y="26549"/>
                  </a:lnTo>
                  <a:lnTo>
                    <a:pt x="230859" y="26993"/>
                  </a:lnTo>
                  <a:lnTo>
                    <a:pt x="233523" y="27437"/>
                  </a:lnTo>
                  <a:lnTo>
                    <a:pt x="236187" y="28058"/>
                  </a:lnTo>
                  <a:lnTo>
                    <a:pt x="238762" y="28680"/>
                  </a:lnTo>
                  <a:lnTo>
                    <a:pt x="241426" y="29301"/>
                  </a:lnTo>
                  <a:lnTo>
                    <a:pt x="244001" y="30012"/>
                  </a:lnTo>
                  <a:lnTo>
                    <a:pt x="246576" y="30811"/>
                  </a:lnTo>
                  <a:lnTo>
                    <a:pt x="246576" y="172612"/>
                  </a:lnTo>
                  <a:lnTo>
                    <a:pt x="244001" y="171813"/>
                  </a:lnTo>
                  <a:lnTo>
                    <a:pt x="241426" y="171103"/>
                  </a:lnTo>
                  <a:lnTo>
                    <a:pt x="238762" y="170393"/>
                  </a:lnTo>
                  <a:lnTo>
                    <a:pt x="236187" y="169771"/>
                  </a:lnTo>
                  <a:lnTo>
                    <a:pt x="233523" y="169238"/>
                  </a:lnTo>
                  <a:lnTo>
                    <a:pt x="230859" y="168706"/>
                  </a:lnTo>
                  <a:lnTo>
                    <a:pt x="228107" y="168262"/>
                  </a:lnTo>
                  <a:lnTo>
                    <a:pt x="225443" y="167906"/>
                  </a:lnTo>
                  <a:lnTo>
                    <a:pt x="219938" y="167196"/>
                  </a:lnTo>
                  <a:lnTo>
                    <a:pt x="214433" y="166752"/>
                  </a:lnTo>
                  <a:lnTo>
                    <a:pt x="208928" y="166486"/>
                  </a:lnTo>
                  <a:lnTo>
                    <a:pt x="203423" y="166397"/>
                  </a:lnTo>
                  <a:lnTo>
                    <a:pt x="199338" y="166486"/>
                  </a:lnTo>
                  <a:lnTo>
                    <a:pt x="195165" y="166752"/>
                  </a:lnTo>
                  <a:lnTo>
                    <a:pt x="190814" y="167196"/>
                  </a:lnTo>
                  <a:lnTo>
                    <a:pt x="186286" y="167818"/>
                  </a:lnTo>
                  <a:lnTo>
                    <a:pt x="181757" y="168617"/>
                  </a:lnTo>
                  <a:lnTo>
                    <a:pt x="177140" y="169505"/>
                  </a:lnTo>
                  <a:lnTo>
                    <a:pt x="172523" y="170570"/>
                  </a:lnTo>
                  <a:lnTo>
                    <a:pt x="167906" y="171724"/>
                  </a:lnTo>
                  <a:lnTo>
                    <a:pt x="163289" y="173056"/>
                  </a:lnTo>
                  <a:lnTo>
                    <a:pt x="158849" y="174477"/>
                  </a:lnTo>
                  <a:lnTo>
                    <a:pt x="154498" y="175986"/>
                  </a:lnTo>
                  <a:lnTo>
                    <a:pt x="150236" y="177585"/>
                  </a:lnTo>
                  <a:lnTo>
                    <a:pt x="146241" y="179272"/>
                  </a:lnTo>
                  <a:lnTo>
                    <a:pt x="142422" y="181136"/>
                  </a:lnTo>
                  <a:lnTo>
                    <a:pt x="138871" y="183001"/>
                  </a:lnTo>
                  <a:lnTo>
                    <a:pt x="135586" y="184866"/>
                  </a:lnTo>
                  <a:lnTo>
                    <a:pt x="135586" y="43153"/>
                  </a:lnTo>
                  <a:lnTo>
                    <a:pt x="138871" y="41200"/>
                  </a:lnTo>
                  <a:lnTo>
                    <a:pt x="142422" y="39335"/>
                  </a:lnTo>
                  <a:lnTo>
                    <a:pt x="146241" y="37559"/>
                  </a:lnTo>
                  <a:lnTo>
                    <a:pt x="150236" y="35783"/>
                  </a:lnTo>
                  <a:lnTo>
                    <a:pt x="154498" y="34185"/>
                  </a:lnTo>
                  <a:lnTo>
                    <a:pt x="158849" y="32676"/>
                  </a:lnTo>
                  <a:lnTo>
                    <a:pt x="163289" y="31255"/>
                  </a:lnTo>
                  <a:lnTo>
                    <a:pt x="167906" y="29923"/>
                  </a:lnTo>
                  <a:lnTo>
                    <a:pt x="172523" y="28769"/>
                  </a:lnTo>
                  <a:lnTo>
                    <a:pt x="177140" y="27703"/>
                  </a:lnTo>
                  <a:lnTo>
                    <a:pt x="181757" y="26815"/>
                  </a:lnTo>
                  <a:lnTo>
                    <a:pt x="186286" y="26016"/>
                  </a:lnTo>
                  <a:lnTo>
                    <a:pt x="190814" y="25483"/>
                  </a:lnTo>
                  <a:lnTo>
                    <a:pt x="195165" y="25039"/>
                  </a:lnTo>
                  <a:lnTo>
                    <a:pt x="199338" y="24773"/>
                  </a:lnTo>
                  <a:lnTo>
                    <a:pt x="203423" y="24684"/>
                  </a:lnTo>
                  <a:close/>
                  <a:moveTo>
                    <a:pt x="67748" y="0"/>
                  </a:moveTo>
                  <a:lnTo>
                    <a:pt x="63220" y="89"/>
                  </a:lnTo>
                  <a:lnTo>
                    <a:pt x="58692" y="266"/>
                  </a:lnTo>
                  <a:lnTo>
                    <a:pt x="54163" y="533"/>
                  </a:lnTo>
                  <a:lnTo>
                    <a:pt x="49546" y="977"/>
                  </a:lnTo>
                  <a:lnTo>
                    <a:pt x="45018" y="1509"/>
                  </a:lnTo>
                  <a:lnTo>
                    <a:pt x="40489" y="2220"/>
                  </a:lnTo>
                  <a:lnTo>
                    <a:pt x="35961" y="3108"/>
                  </a:lnTo>
                  <a:lnTo>
                    <a:pt x="31610" y="4173"/>
                  </a:lnTo>
                  <a:lnTo>
                    <a:pt x="27259" y="5328"/>
                  </a:lnTo>
                  <a:lnTo>
                    <a:pt x="22908" y="6659"/>
                  </a:lnTo>
                  <a:lnTo>
                    <a:pt x="18824" y="8169"/>
                  </a:lnTo>
                  <a:lnTo>
                    <a:pt x="16782" y="8968"/>
                  </a:lnTo>
                  <a:lnTo>
                    <a:pt x="14739" y="9856"/>
                  </a:lnTo>
                  <a:lnTo>
                    <a:pt x="12786" y="10744"/>
                  </a:lnTo>
                  <a:lnTo>
                    <a:pt x="10833" y="11721"/>
                  </a:lnTo>
                  <a:lnTo>
                    <a:pt x="8879" y="12697"/>
                  </a:lnTo>
                  <a:lnTo>
                    <a:pt x="7015" y="13763"/>
                  </a:lnTo>
                  <a:lnTo>
                    <a:pt x="5239" y="14917"/>
                  </a:lnTo>
                  <a:lnTo>
                    <a:pt x="3463" y="16071"/>
                  </a:lnTo>
                  <a:lnTo>
                    <a:pt x="1687" y="17226"/>
                  </a:lnTo>
                  <a:lnTo>
                    <a:pt x="0" y="18469"/>
                  </a:lnTo>
                  <a:lnTo>
                    <a:pt x="0" y="199073"/>
                  </a:lnTo>
                  <a:lnTo>
                    <a:pt x="0" y="199694"/>
                  </a:lnTo>
                  <a:lnTo>
                    <a:pt x="89" y="200227"/>
                  </a:lnTo>
                  <a:lnTo>
                    <a:pt x="266" y="200760"/>
                  </a:lnTo>
                  <a:lnTo>
                    <a:pt x="533" y="201381"/>
                  </a:lnTo>
                  <a:lnTo>
                    <a:pt x="799" y="201914"/>
                  </a:lnTo>
                  <a:lnTo>
                    <a:pt x="1154" y="202358"/>
                  </a:lnTo>
                  <a:lnTo>
                    <a:pt x="1865" y="203335"/>
                  </a:lnTo>
                  <a:lnTo>
                    <a:pt x="2841" y="204134"/>
                  </a:lnTo>
                  <a:lnTo>
                    <a:pt x="3374" y="204400"/>
                  </a:lnTo>
                  <a:lnTo>
                    <a:pt x="3907" y="204755"/>
                  </a:lnTo>
                  <a:lnTo>
                    <a:pt x="4440" y="204933"/>
                  </a:lnTo>
                  <a:lnTo>
                    <a:pt x="4972" y="205110"/>
                  </a:lnTo>
                  <a:lnTo>
                    <a:pt x="5594" y="205199"/>
                  </a:lnTo>
                  <a:lnTo>
                    <a:pt x="6127" y="205288"/>
                  </a:lnTo>
                  <a:lnTo>
                    <a:pt x="6571" y="205199"/>
                  </a:lnTo>
                  <a:lnTo>
                    <a:pt x="7015" y="205110"/>
                  </a:lnTo>
                  <a:lnTo>
                    <a:pt x="7725" y="204933"/>
                  </a:lnTo>
                  <a:lnTo>
                    <a:pt x="8435" y="204755"/>
                  </a:lnTo>
                  <a:lnTo>
                    <a:pt x="8790" y="204666"/>
                  </a:lnTo>
                  <a:lnTo>
                    <a:pt x="9234" y="204666"/>
                  </a:lnTo>
                  <a:lnTo>
                    <a:pt x="12431" y="203157"/>
                  </a:lnTo>
                  <a:lnTo>
                    <a:pt x="15805" y="201736"/>
                  </a:lnTo>
                  <a:lnTo>
                    <a:pt x="19268" y="200404"/>
                  </a:lnTo>
                  <a:lnTo>
                    <a:pt x="22908" y="199161"/>
                  </a:lnTo>
                  <a:lnTo>
                    <a:pt x="26549" y="197918"/>
                  </a:lnTo>
                  <a:lnTo>
                    <a:pt x="30367" y="196853"/>
                  </a:lnTo>
                  <a:lnTo>
                    <a:pt x="34185" y="195787"/>
                  </a:lnTo>
                  <a:lnTo>
                    <a:pt x="38003" y="194810"/>
                  </a:lnTo>
                  <a:lnTo>
                    <a:pt x="41910" y="194011"/>
                  </a:lnTo>
                  <a:lnTo>
                    <a:pt x="45817" y="193212"/>
                  </a:lnTo>
                  <a:lnTo>
                    <a:pt x="49635" y="192591"/>
                  </a:lnTo>
                  <a:lnTo>
                    <a:pt x="53453" y="192058"/>
                  </a:lnTo>
                  <a:lnTo>
                    <a:pt x="57182" y="191614"/>
                  </a:lnTo>
                  <a:lnTo>
                    <a:pt x="60823" y="191348"/>
                  </a:lnTo>
                  <a:lnTo>
                    <a:pt x="64374" y="191170"/>
                  </a:lnTo>
                  <a:lnTo>
                    <a:pt x="67748" y="191081"/>
                  </a:lnTo>
                  <a:lnTo>
                    <a:pt x="72277" y="191170"/>
                  </a:lnTo>
                  <a:lnTo>
                    <a:pt x="76894" y="191348"/>
                  </a:lnTo>
                  <a:lnTo>
                    <a:pt x="81422" y="191614"/>
                  </a:lnTo>
                  <a:lnTo>
                    <a:pt x="86040" y="192058"/>
                  </a:lnTo>
                  <a:lnTo>
                    <a:pt x="90568" y="192591"/>
                  </a:lnTo>
                  <a:lnTo>
                    <a:pt x="95096" y="193390"/>
                  </a:lnTo>
                  <a:lnTo>
                    <a:pt x="99536" y="194189"/>
                  </a:lnTo>
                  <a:lnTo>
                    <a:pt x="103976" y="195254"/>
                  </a:lnTo>
                  <a:lnTo>
                    <a:pt x="108326" y="196409"/>
                  </a:lnTo>
                  <a:lnTo>
                    <a:pt x="112588" y="197741"/>
                  </a:lnTo>
                  <a:lnTo>
                    <a:pt x="116762" y="199250"/>
                  </a:lnTo>
                  <a:lnTo>
                    <a:pt x="118804" y="200049"/>
                  </a:lnTo>
                  <a:lnTo>
                    <a:pt x="120846" y="200937"/>
                  </a:lnTo>
                  <a:lnTo>
                    <a:pt x="122799" y="201825"/>
                  </a:lnTo>
                  <a:lnTo>
                    <a:pt x="124753" y="202802"/>
                  </a:lnTo>
                  <a:lnTo>
                    <a:pt x="126618" y="203867"/>
                  </a:lnTo>
                  <a:lnTo>
                    <a:pt x="128482" y="204844"/>
                  </a:lnTo>
                  <a:lnTo>
                    <a:pt x="130347" y="205998"/>
                  </a:lnTo>
                  <a:lnTo>
                    <a:pt x="132123" y="207153"/>
                  </a:lnTo>
                  <a:lnTo>
                    <a:pt x="133898" y="208307"/>
                  </a:lnTo>
                  <a:lnTo>
                    <a:pt x="135586" y="209550"/>
                  </a:lnTo>
                  <a:lnTo>
                    <a:pt x="138871" y="207597"/>
                  </a:lnTo>
                  <a:lnTo>
                    <a:pt x="142422" y="205732"/>
                  </a:lnTo>
                  <a:lnTo>
                    <a:pt x="146241" y="203956"/>
                  </a:lnTo>
                  <a:lnTo>
                    <a:pt x="150236" y="202269"/>
                  </a:lnTo>
                  <a:lnTo>
                    <a:pt x="154498" y="200671"/>
                  </a:lnTo>
                  <a:lnTo>
                    <a:pt x="158849" y="199073"/>
                  </a:lnTo>
                  <a:lnTo>
                    <a:pt x="163289" y="197652"/>
                  </a:lnTo>
                  <a:lnTo>
                    <a:pt x="167906" y="196409"/>
                  </a:lnTo>
                  <a:lnTo>
                    <a:pt x="172523" y="195166"/>
                  </a:lnTo>
                  <a:lnTo>
                    <a:pt x="177140" y="194189"/>
                  </a:lnTo>
                  <a:lnTo>
                    <a:pt x="181757" y="193212"/>
                  </a:lnTo>
                  <a:lnTo>
                    <a:pt x="186286" y="192502"/>
                  </a:lnTo>
                  <a:lnTo>
                    <a:pt x="190814" y="191880"/>
                  </a:lnTo>
                  <a:lnTo>
                    <a:pt x="195165" y="191436"/>
                  </a:lnTo>
                  <a:lnTo>
                    <a:pt x="199338" y="191170"/>
                  </a:lnTo>
                  <a:lnTo>
                    <a:pt x="203423" y="191081"/>
                  </a:lnTo>
                  <a:lnTo>
                    <a:pt x="207241" y="191081"/>
                  </a:lnTo>
                  <a:lnTo>
                    <a:pt x="211059" y="191259"/>
                  </a:lnTo>
                  <a:lnTo>
                    <a:pt x="214877" y="191436"/>
                  </a:lnTo>
                  <a:lnTo>
                    <a:pt x="218695" y="191792"/>
                  </a:lnTo>
                  <a:lnTo>
                    <a:pt x="222513" y="192235"/>
                  </a:lnTo>
                  <a:lnTo>
                    <a:pt x="226331" y="192768"/>
                  </a:lnTo>
                  <a:lnTo>
                    <a:pt x="230060" y="193390"/>
                  </a:lnTo>
                  <a:lnTo>
                    <a:pt x="233790" y="194100"/>
                  </a:lnTo>
                  <a:lnTo>
                    <a:pt x="237519" y="194899"/>
                  </a:lnTo>
                  <a:lnTo>
                    <a:pt x="241159" y="195876"/>
                  </a:lnTo>
                  <a:lnTo>
                    <a:pt x="244800" y="196941"/>
                  </a:lnTo>
                  <a:lnTo>
                    <a:pt x="248351" y="198096"/>
                  </a:lnTo>
                  <a:lnTo>
                    <a:pt x="251903" y="199428"/>
                  </a:lnTo>
                  <a:lnTo>
                    <a:pt x="255277" y="200848"/>
                  </a:lnTo>
                  <a:lnTo>
                    <a:pt x="258651" y="202358"/>
                  </a:lnTo>
                  <a:lnTo>
                    <a:pt x="261937" y="204045"/>
                  </a:lnTo>
                  <a:lnTo>
                    <a:pt x="262736" y="204400"/>
                  </a:lnTo>
                  <a:lnTo>
                    <a:pt x="263446" y="204578"/>
                  </a:lnTo>
                  <a:lnTo>
                    <a:pt x="264156" y="204666"/>
                  </a:lnTo>
                  <a:lnTo>
                    <a:pt x="265044" y="204666"/>
                  </a:lnTo>
                  <a:lnTo>
                    <a:pt x="265577" y="204578"/>
                  </a:lnTo>
                  <a:lnTo>
                    <a:pt x="266199" y="204489"/>
                  </a:lnTo>
                  <a:lnTo>
                    <a:pt x="266731" y="204311"/>
                  </a:lnTo>
                  <a:lnTo>
                    <a:pt x="267264" y="204134"/>
                  </a:lnTo>
                  <a:lnTo>
                    <a:pt x="267797" y="203867"/>
                  </a:lnTo>
                  <a:lnTo>
                    <a:pt x="268330" y="203512"/>
                  </a:lnTo>
                  <a:lnTo>
                    <a:pt x="269306" y="202713"/>
                  </a:lnTo>
                  <a:lnTo>
                    <a:pt x="270017" y="201736"/>
                  </a:lnTo>
                  <a:lnTo>
                    <a:pt x="270372" y="201292"/>
                  </a:lnTo>
                  <a:lnTo>
                    <a:pt x="270638" y="200760"/>
                  </a:lnTo>
                  <a:lnTo>
                    <a:pt x="270905" y="200138"/>
                  </a:lnTo>
                  <a:lnTo>
                    <a:pt x="271082" y="199605"/>
                  </a:lnTo>
                  <a:lnTo>
                    <a:pt x="271171" y="199073"/>
                  </a:lnTo>
                  <a:lnTo>
                    <a:pt x="271171" y="198451"/>
                  </a:lnTo>
                  <a:lnTo>
                    <a:pt x="271171" y="18469"/>
                  </a:lnTo>
                  <a:lnTo>
                    <a:pt x="268418" y="16515"/>
                  </a:lnTo>
                  <a:lnTo>
                    <a:pt x="265488" y="14651"/>
                  </a:lnTo>
                  <a:lnTo>
                    <a:pt x="262558" y="12964"/>
                  </a:lnTo>
                  <a:lnTo>
                    <a:pt x="259539" y="11365"/>
                  </a:lnTo>
                  <a:lnTo>
                    <a:pt x="256432" y="9945"/>
                  </a:lnTo>
                  <a:lnTo>
                    <a:pt x="253235" y="8613"/>
                  </a:lnTo>
                  <a:lnTo>
                    <a:pt x="249950" y="7370"/>
                  </a:lnTo>
                  <a:lnTo>
                    <a:pt x="246576" y="6127"/>
                  </a:lnTo>
                  <a:lnTo>
                    <a:pt x="243912" y="5328"/>
                  </a:lnTo>
                  <a:lnTo>
                    <a:pt x="241337" y="4617"/>
                  </a:lnTo>
                  <a:lnTo>
                    <a:pt x="238673" y="3996"/>
                  </a:lnTo>
                  <a:lnTo>
                    <a:pt x="236009" y="3374"/>
                  </a:lnTo>
                  <a:lnTo>
                    <a:pt x="233346" y="2841"/>
                  </a:lnTo>
                  <a:lnTo>
                    <a:pt x="230682" y="2309"/>
                  </a:lnTo>
                  <a:lnTo>
                    <a:pt x="225266" y="1421"/>
                  </a:lnTo>
                  <a:lnTo>
                    <a:pt x="219760" y="799"/>
                  </a:lnTo>
                  <a:lnTo>
                    <a:pt x="214255" y="355"/>
                  </a:lnTo>
                  <a:lnTo>
                    <a:pt x="208839" y="89"/>
                  </a:lnTo>
                  <a:lnTo>
                    <a:pt x="203423" y="0"/>
                  </a:lnTo>
                  <a:lnTo>
                    <a:pt x="198894" y="89"/>
                  </a:lnTo>
                  <a:lnTo>
                    <a:pt x="194277" y="266"/>
                  </a:lnTo>
                  <a:lnTo>
                    <a:pt x="189749" y="533"/>
                  </a:lnTo>
                  <a:lnTo>
                    <a:pt x="185131" y="977"/>
                  </a:lnTo>
                  <a:lnTo>
                    <a:pt x="180603" y="1509"/>
                  </a:lnTo>
                  <a:lnTo>
                    <a:pt x="176075" y="2220"/>
                  </a:lnTo>
                  <a:lnTo>
                    <a:pt x="171635" y="3108"/>
                  </a:lnTo>
                  <a:lnTo>
                    <a:pt x="167195" y="4173"/>
                  </a:lnTo>
                  <a:lnTo>
                    <a:pt x="162845" y="5328"/>
                  </a:lnTo>
                  <a:lnTo>
                    <a:pt x="158583" y="6659"/>
                  </a:lnTo>
                  <a:lnTo>
                    <a:pt x="154409" y="8169"/>
                  </a:lnTo>
                  <a:lnTo>
                    <a:pt x="152367" y="8968"/>
                  </a:lnTo>
                  <a:lnTo>
                    <a:pt x="150325" y="9856"/>
                  </a:lnTo>
                  <a:lnTo>
                    <a:pt x="148372" y="10744"/>
                  </a:lnTo>
                  <a:lnTo>
                    <a:pt x="146418" y="11721"/>
                  </a:lnTo>
                  <a:lnTo>
                    <a:pt x="144554" y="12697"/>
                  </a:lnTo>
                  <a:lnTo>
                    <a:pt x="142689" y="13763"/>
                  </a:lnTo>
                  <a:lnTo>
                    <a:pt x="140824" y="14917"/>
                  </a:lnTo>
                  <a:lnTo>
                    <a:pt x="139048" y="16071"/>
                  </a:lnTo>
                  <a:lnTo>
                    <a:pt x="137273" y="17226"/>
                  </a:lnTo>
                  <a:lnTo>
                    <a:pt x="135586" y="18469"/>
                  </a:lnTo>
                  <a:lnTo>
                    <a:pt x="133898" y="17226"/>
                  </a:lnTo>
                  <a:lnTo>
                    <a:pt x="132123" y="16071"/>
                  </a:lnTo>
                  <a:lnTo>
                    <a:pt x="130347" y="14917"/>
                  </a:lnTo>
                  <a:lnTo>
                    <a:pt x="128482" y="13763"/>
                  </a:lnTo>
                  <a:lnTo>
                    <a:pt x="126618" y="12697"/>
                  </a:lnTo>
                  <a:lnTo>
                    <a:pt x="124753" y="11721"/>
                  </a:lnTo>
                  <a:lnTo>
                    <a:pt x="122799" y="10744"/>
                  </a:lnTo>
                  <a:lnTo>
                    <a:pt x="120846" y="9856"/>
                  </a:lnTo>
                  <a:lnTo>
                    <a:pt x="118804" y="8968"/>
                  </a:lnTo>
                  <a:lnTo>
                    <a:pt x="116762" y="8169"/>
                  </a:lnTo>
                  <a:lnTo>
                    <a:pt x="112588" y="6659"/>
                  </a:lnTo>
                  <a:lnTo>
                    <a:pt x="108326" y="5328"/>
                  </a:lnTo>
                  <a:lnTo>
                    <a:pt x="103976" y="4173"/>
                  </a:lnTo>
                  <a:lnTo>
                    <a:pt x="99536" y="3108"/>
                  </a:lnTo>
                  <a:lnTo>
                    <a:pt x="95096" y="2220"/>
                  </a:lnTo>
                  <a:lnTo>
                    <a:pt x="90568" y="1509"/>
                  </a:lnTo>
                  <a:lnTo>
                    <a:pt x="86040" y="977"/>
                  </a:lnTo>
                  <a:lnTo>
                    <a:pt x="81422" y="533"/>
                  </a:lnTo>
                  <a:lnTo>
                    <a:pt x="76894" y="266"/>
                  </a:lnTo>
                  <a:lnTo>
                    <a:pt x="72277" y="89"/>
                  </a:lnTo>
                  <a:lnTo>
                    <a:pt x="677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1"/>
            <p:cNvSpPr/>
            <p:nvPr/>
          </p:nvSpPr>
          <p:spPr>
            <a:xfrm>
              <a:off x="4118525" y="1625500"/>
              <a:ext cx="2157675" cy="765850"/>
            </a:xfrm>
            <a:custGeom>
              <a:rect b="b" l="l" r="r" t="t"/>
              <a:pathLst>
                <a:path extrusionOk="0" h="30634" w="86307">
                  <a:moveTo>
                    <a:pt x="51589" y="0"/>
                  </a:moveTo>
                  <a:lnTo>
                    <a:pt x="47682" y="178"/>
                  </a:lnTo>
                  <a:lnTo>
                    <a:pt x="43864" y="355"/>
                  </a:lnTo>
                  <a:lnTo>
                    <a:pt x="40135" y="622"/>
                  </a:lnTo>
                  <a:lnTo>
                    <a:pt x="36405" y="977"/>
                  </a:lnTo>
                  <a:lnTo>
                    <a:pt x="32765" y="1421"/>
                  </a:lnTo>
                  <a:lnTo>
                    <a:pt x="29213" y="1954"/>
                  </a:lnTo>
                  <a:lnTo>
                    <a:pt x="25662" y="2575"/>
                  </a:lnTo>
                  <a:lnTo>
                    <a:pt x="22199" y="3286"/>
                  </a:lnTo>
                  <a:lnTo>
                    <a:pt x="18825" y="3996"/>
                  </a:lnTo>
                  <a:lnTo>
                    <a:pt x="15539" y="4884"/>
                  </a:lnTo>
                  <a:lnTo>
                    <a:pt x="12254" y="5772"/>
                  </a:lnTo>
                  <a:lnTo>
                    <a:pt x="9057" y="6748"/>
                  </a:lnTo>
                  <a:lnTo>
                    <a:pt x="5950" y="7814"/>
                  </a:lnTo>
                  <a:lnTo>
                    <a:pt x="2931" y="8968"/>
                  </a:lnTo>
                  <a:lnTo>
                    <a:pt x="1" y="10211"/>
                  </a:lnTo>
                  <a:lnTo>
                    <a:pt x="1" y="30634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395"/>
                  </a:lnTo>
                  <a:lnTo>
                    <a:pt x="14563" y="24329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577"/>
                  </a:lnTo>
                  <a:lnTo>
                    <a:pt x="28148" y="20866"/>
                  </a:lnTo>
                  <a:lnTo>
                    <a:pt x="31788" y="20245"/>
                  </a:lnTo>
                  <a:lnTo>
                    <a:pt x="35606" y="19712"/>
                  </a:lnTo>
                  <a:lnTo>
                    <a:pt x="39424" y="19268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469"/>
                  </a:lnTo>
                  <a:lnTo>
                    <a:pt x="59491" y="18469"/>
                  </a:lnTo>
                  <a:lnTo>
                    <a:pt x="63487" y="18647"/>
                  </a:lnTo>
                  <a:lnTo>
                    <a:pt x="67483" y="18913"/>
                  </a:lnTo>
                  <a:lnTo>
                    <a:pt x="71389" y="19268"/>
                  </a:lnTo>
                  <a:lnTo>
                    <a:pt x="75207" y="19712"/>
                  </a:lnTo>
                  <a:lnTo>
                    <a:pt x="79026" y="20245"/>
                  </a:lnTo>
                  <a:lnTo>
                    <a:pt x="82666" y="20955"/>
                  </a:lnTo>
                  <a:lnTo>
                    <a:pt x="86307" y="21666"/>
                  </a:lnTo>
                  <a:lnTo>
                    <a:pt x="86307" y="2930"/>
                  </a:lnTo>
                  <a:lnTo>
                    <a:pt x="82577" y="2309"/>
                  </a:lnTo>
                  <a:lnTo>
                    <a:pt x="78848" y="1687"/>
                  </a:lnTo>
                  <a:lnTo>
                    <a:pt x="75030" y="1155"/>
                  </a:lnTo>
                  <a:lnTo>
                    <a:pt x="71212" y="711"/>
                  </a:lnTo>
                  <a:lnTo>
                    <a:pt x="67305" y="444"/>
                  </a:lnTo>
                  <a:lnTo>
                    <a:pt x="63398" y="178"/>
                  </a:lnTo>
                  <a:lnTo>
                    <a:pt x="594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1"/>
            <p:cNvSpPr/>
            <p:nvPr/>
          </p:nvSpPr>
          <p:spPr>
            <a:xfrm>
              <a:off x="4118525" y="2444600"/>
              <a:ext cx="2157675" cy="768075"/>
            </a:xfrm>
            <a:custGeom>
              <a:rect b="b" l="l" r="r" t="t"/>
              <a:pathLst>
                <a:path extrusionOk="0" h="30723" w="86307">
                  <a:moveTo>
                    <a:pt x="51589" y="1"/>
                  </a:moveTo>
                  <a:lnTo>
                    <a:pt x="47682" y="178"/>
                  </a:lnTo>
                  <a:lnTo>
                    <a:pt x="43864" y="356"/>
                  </a:lnTo>
                  <a:lnTo>
                    <a:pt x="40135" y="711"/>
                  </a:lnTo>
                  <a:lnTo>
                    <a:pt x="36405" y="1066"/>
                  </a:lnTo>
                  <a:lnTo>
                    <a:pt x="32765" y="1510"/>
                  </a:lnTo>
                  <a:lnTo>
                    <a:pt x="29213" y="2043"/>
                  </a:lnTo>
                  <a:lnTo>
                    <a:pt x="25662" y="2664"/>
                  </a:lnTo>
                  <a:lnTo>
                    <a:pt x="22199" y="3375"/>
                  </a:lnTo>
                  <a:lnTo>
                    <a:pt x="18825" y="4085"/>
                  </a:lnTo>
                  <a:lnTo>
                    <a:pt x="15539" y="4973"/>
                  </a:lnTo>
                  <a:lnTo>
                    <a:pt x="12254" y="5861"/>
                  </a:lnTo>
                  <a:lnTo>
                    <a:pt x="9057" y="6838"/>
                  </a:lnTo>
                  <a:lnTo>
                    <a:pt x="5950" y="7903"/>
                  </a:lnTo>
                  <a:lnTo>
                    <a:pt x="2931" y="9057"/>
                  </a:lnTo>
                  <a:lnTo>
                    <a:pt x="1" y="10212"/>
                  </a:lnTo>
                  <a:lnTo>
                    <a:pt x="1" y="30723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484"/>
                  </a:lnTo>
                  <a:lnTo>
                    <a:pt x="14563" y="24330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666"/>
                  </a:lnTo>
                  <a:lnTo>
                    <a:pt x="28148" y="20867"/>
                  </a:lnTo>
                  <a:lnTo>
                    <a:pt x="31788" y="20245"/>
                  </a:lnTo>
                  <a:lnTo>
                    <a:pt x="35606" y="19713"/>
                  </a:lnTo>
                  <a:lnTo>
                    <a:pt x="39424" y="19269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558"/>
                  </a:lnTo>
                  <a:lnTo>
                    <a:pt x="55496" y="18469"/>
                  </a:lnTo>
                  <a:lnTo>
                    <a:pt x="59491" y="18558"/>
                  </a:lnTo>
                  <a:lnTo>
                    <a:pt x="63487" y="18736"/>
                  </a:lnTo>
                  <a:lnTo>
                    <a:pt x="67483" y="18913"/>
                  </a:lnTo>
                  <a:lnTo>
                    <a:pt x="71389" y="19269"/>
                  </a:lnTo>
                  <a:lnTo>
                    <a:pt x="75207" y="19801"/>
                  </a:lnTo>
                  <a:lnTo>
                    <a:pt x="79026" y="20334"/>
                  </a:lnTo>
                  <a:lnTo>
                    <a:pt x="82666" y="20956"/>
                  </a:lnTo>
                  <a:lnTo>
                    <a:pt x="86307" y="21666"/>
                  </a:lnTo>
                  <a:lnTo>
                    <a:pt x="86307" y="2931"/>
                  </a:lnTo>
                  <a:lnTo>
                    <a:pt x="82577" y="2309"/>
                  </a:lnTo>
                  <a:lnTo>
                    <a:pt x="78848" y="1688"/>
                  </a:lnTo>
                  <a:lnTo>
                    <a:pt x="75030" y="1244"/>
                  </a:lnTo>
                  <a:lnTo>
                    <a:pt x="71212" y="800"/>
                  </a:lnTo>
                  <a:lnTo>
                    <a:pt x="67305" y="445"/>
                  </a:lnTo>
                  <a:lnTo>
                    <a:pt x="63398" y="178"/>
                  </a:lnTo>
                  <a:lnTo>
                    <a:pt x="59403" y="89"/>
                  </a:lnTo>
                  <a:lnTo>
                    <a:pt x="554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1"/>
            <p:cNvSpPr/>
            <p:nvPr/>
          </p:nvSpPr>
          <p:spPr>
            <a:xfrm>
              <a:off x="4118525" y="3268150"/>
              <a:ext cx="2157675" cy="765850"/>
            </a:xfrm>
            <a:custGeom>
              <a:rect b="b" l="l" r="r" t="t"/>
              <a:pathLst>
                <a:path extrusionOk="0" h="30634" w="86307">
                  <a:moveTo>
                    <a:pt x="51589" y="1"/>
                  </a:moveTo>
                  <a:lnTo>
                    <a:pt x="47682" y="178"/>
                  </a:lnTo>
                  <a:lnTo>
                    <a:pt x="43864" y="356"/>
                  </a:lnTo>
                  <a:lnTo>
                    <a:pt x="40135" y="622"/>
                  </a:lnTo>
                  <a:lnTo>
                    <a:pt x="36405" y="977"/>
                  </a:lnTo>
                  <a:lnTo>
                    <a:pt x="32765" y="1421"/>
                  </a:lnTo>
                  <a:lnTo>
                    <a:pt x="29213" y="1954"/>
                  </a:lnTo>
                  <a:lnTo>
                    <a:pt x="25662" y="2576"/>
                  </a:lnTo>
                  <a:lnTo>
                    <a:pt x="22199" y="3286"/>
                  </a:lnTo>
                  <a:lnTo>
                    <a:pt x="18825" y="3996"/>
                  </a:lnTo>
                  <a:lnTo>
                    <a:pt x="15539" y="4884"/>
                  </a:lnTo>
                  <a:lnTo>
                    <a:pt x="12254" y="5772"/>
                  </a:lnTo>
                  <a:lnTo>
                    <a:pt x="9057" y="6749"/>
                  </a:lnTo>
                  <a:lnTo>
                    <a:pt x="5950" y="7814"/>
                  </a:lnTo>
                  <a:lnTo>
                    <a:pt x="2931" y="8969"/>
                  </a:lnTo>
                  <a:lnTo>
                    <a:pt x="1" y="10212"/>
                  </a:lnTo>
                  <a:lnTo>
                    <a:pt x="1" y="30634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395"/>
                  </a:lnTo>
                  <a:lnTo>
                    <a:pt x="14563" y="24330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577"/>
                  </a:lnTo>
                  <a:lnTo>
                    <a:pt x="28148" y="20867"/>
                  </a:lnTo>
                  <a:lnTo>
                    <a:pt x="31788" y="20245"/>
                  </a:lnTo>
                  <a:lnTo>
                    <a:pt x="35606" y="19713"/>
                  </a:lnTo>
                  <a:lnTo>
                    <a:pt x="39424" y="19269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469"/>
                  </a:lnTo>
                  <a:lnTo>
                    <a:pt x="55496" y="18469"/>
                  </a:lnTo>
                  <a:lnTo>
                    <a:pt x="59491" y="18558"/>
                  </a:lnTo>
                  <a:lnTo>
                    <a:pt x="63487" y="18647"/>
                  </a:lnTo>
                  <a:lnTo>
                    <a:pt x="67483" y="18913"/>
                  </a:lnTo>
                  <a:lnTo>
                    <a:pt x="71389" y="19269"/>
                  </a:lnTo>
                  <a:lnTo>
                    <a:pt x="75207" y="19713"/>
                  </a:lnTo>
                  <a:lnTo>
                    <a:pt x="79026" y="20245"/>
                  </a:lnTo>
                  <a:lnTo>
                    <a:pt x="82666" y="20956"/>
                  </a:lnTo>
                  <a:lnTo>
                    <a:pt x="86307" y="21666"/>
                  </a:lnTo>
                  <a:lnTo>
                    <a:pt x="86307" y="2931"/>
                  </a:lnTo>
                  <a:lnTo>
                    <a:pt x="82577" y="2220"/>
                  </a:lnTo>
                  <a:lnTo>
                    <a:pt x="78848" y="1599"/>
                  </a:lnTo>
                  <a:lnTo>
                    <a:pt x="75030" y="1155"/>
                  </a:lnTo>
                  <a:lnTo>
                    <a:pt x="71212" y="711"/>
                  </a:lnTo>
                  <a:lnTo>
                    <a:pt x="67305" y="356"/>
                  </a:lnTo>
                  <a:lnTo>
                    <a:pt x="63398" y="178"/>
                  </a:lnTo>
                  <a:lnTo>
                    <a:pt x="5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5" name="Google Shape;235;p31"/>
          <p:cNvSpPr txBox="1"/>
          <p:nvPr/>
        </p:nvSpPr>
        <p:spPr>
          <a:xfrm>
            <a:off x="2278100" y="3034100"/>
            <a:ext cx="35922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F636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Thank you for giving this opportunities.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2925225" y="134100"/>
            <a:ext cx="3424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Project About</a:t>
            </a:r>
            <a:r>
              <a:rPr lang="en-GB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n-GB" sz="2400">
                <a:solidFill>
                  <a:srgbClr val="211134"/>
                </a:solidFill>
                <a:latin typeface="Open Sans"/>
                <a:ea typeface="Open Sans"/>
                <a:cs typeface="Open Sans"/>
                <a:sym typeface="Open Sans"/>
              </a:rPr>
              <a:t>Podcast</a:t>
            </a:r>
            <a:endParaRPr b="1" sz="2400">
              <a:solidFill>
                <a:srgbClr val="21113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89025" y="847150"/>
            <a:ext cx="2577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Project overview</a:t>
            </a:r>
            <a:endParaRPr sz="2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468925" y="1497575"/>
            <a:ext cx="513300" cy="513300"/>
          </a:xfrm>
          <a:prstGeom prst="ellipse">
            <a:avLst/>
          </a:prstGeom>
          <a:solidFill>
            <a:srgbClr val="2111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561764" y="1645637"/>
            <a:ext cx="327623" cy="217176"/>
          </a:xfrm>
          <a:custGeom>
            <a:rect b="b" l="l" r="r" t="t"/>
            <a:pathLst>
              <a:path extrusionOk="0" h="765" w="1149">
                <a:moveTo>
                  <a:pt x="191" y="96"/>
                </a:moveTo>
                <a:lnTo>
                  <a:pt x="1052" y="96"/>
                </a:lnTo>
                <a:lnTo>
                  <a:pt x="1052" y="0"/>
                </a:lnTo>
                <a:lnTo>
                  <a:pt x="191" y="0"/>
                </a:lnTo>
                <a:cubicBezTo>
                  <a:pt x="138" y="0"/>
                  <a:pt x="95" y="42"/>
                  <a:pt x="95" y="96"/>
                </a:cubicBezTo>
                <a:lnTo>
                  <a:pt x="95" y="621"/>
                </a:lnTo>
                <a:lnTo>
                  <a:pt x="0" y="621"/>
                </a:lnTo>
                <a:lnTo>
                  <a:pt x="0" y="764"/>
                </a:lnTo>
                <a:lnTo>
                  <a:pt x="668" y="764"/>
                </a:lnTo>
                <a:lnTo>
                  <a:pt x="668" y="621"/>
                </a:lnTo>
                <a:lnTo>
                  <a:pt x="191" y="621"/>
                </a:lnTo>
                <a:lnTo>
                  <a:pt x="191" y="96"/>
                </a:lnTo>
                <a:close/>
                <a:moveTo>
                  <a:pt x="1100" y="189"/>
                </a:moveTo>
                <a:lnTo>
                  <a:pt x="812" y="189"/>
                </a:lnTo>
                <a:cubicBezTo>
                  <a:pt x="787" y="189"/>
                  <a:pt x="764" y="211"/>
                  <a:pt x="764" y="237"/>
                </a:cubicBezTo>
                <a:lnTo>
                  <a:pt x="764" y="714"/>
                </a:lnTo>
                <a:cubicBezTo>
                  <a:pt x="764" y="739"/>
                  <a:pt x="787" y="762"/>
                  <a:pt x="812" y="762"/>
                </a:cubicBezTo>
                <a:lnTo>
                  <a:pt x="1100" y="762"/>
                </a:lnTo>
                <a:cubicBezTo>
                  <a:pt x="1126" y="762"/>
                  <a:pt x="1148" y="739"/>
                  <a:pt x="1148" y="714"/>
                </a:cubicBezTo>
                <a:lnTo>
                  <a:pt x="1148" y="237"/>
                </a:lnTo>
                <a:cubicBezTo>
                  <a:pt x="1145" y="211"/>
                  <a:pt x="1126" y="189"/>
                  <a:pt x="1100" y="189"/>
                </a:cubicBezTo>
                <a:close/>
                <a:moveTo>
                  <a:pt x="1052" y="621"/>
                </a:moveTo>
                <a:lnTo>
                  <a:pt x="860" y="621"/>
                </a:lnTo>
                <a:lnTo>
                  <a:pt x="860" y="285"/>
                </a:lnTo>
                <a:lnTo>
                  <a:pt x="1052" y="285"/>
                </a:lnTo>
                <a:lnTo>
                  <a:pt x="1052" y="6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1263675" y="1409124"/>
            <a:ext cx="3654600" cy="1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645AD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 product: </a:t>
            </a:r>
            <a:endParaRPr>
              <a:solidFill>
                <a:srgbClr val="0645AD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 have developed a Podcast application.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02122"/>
                </a:solidFill>
                <a:highlight>
                  <a:schemeClr val="lt1"/>
                </a:highlight>
              </a:rPr>
              <a:t>A podcast is an </a:t>
            </a:r>
            <a:r>
              <a:rPr lang="en-GB" sz="1200">
                <a:solidFill>
                  <a:srgbClr val="0645AD"/>
                </a:solidFill>
                <a:highlight>
                  <a:schemeClr val="lt1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episodic</a:t>
            </a:r>
            <a:r>
              <a:rPr lang="en-GB" sz="1200">
                <a:solidFill>
                  <a:srgbClr val="0645AD"/>
                </a:solidFill>
                <a:highlight>
                  <a:schemeClr val="lt1"/>
                </a:highlight>
              </a:rPr>
              <a:t> </a:t>
            </a:r>
            <a:r>
              <a:rPr lang="en-GB" sz="1200">
                <a:solidFill>
                  <a:srgbClr val="202122"/>
                </a:solidFill>
                <a:highlight>
                  <a:schemeClr val="lt1"/>
                </a:highlight>
              </a:rPr>
              <a:t>series of </a:t>
            </a:r>
            <a:r>
              <a:rPr lang="en-GB" sz="1200">
                <a:solidFill>
                  <a:srgbClr val="0645AD"/>
                </a:solidFill>
                <a:highlight>
                  <a:schemeClr val="lt1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digital audio</a:t>
            </a:r>
            <a:r>
              <a:rPr lang="en-GB" sz="1200">
                <a:solidFill>
                  <a:srgbClr val="202122"/>
                </a:solidFill>
                <a:highlight>
                  <a:schemeClr val="lt1"/>
                </a:highlight>
              </a:rPr>
              <a:t> or video </a:t>
            </a:r>
            <a:r>
              <a:rPr lang="en-GB" sz="1200">
                <a:solidFill>
                  <a:srgbClr val="0645AD"/>
                </a:solidFill>
                <a:highlight>
                  <a:schemeClr val="lt1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files</a:t>
            </a:r>
            <a:r>
              <a:rPr lang="en-GB" sz="1200">
                <a:solidFill>
                  <a:srgbClr val="202122"/>
                </a:solidFill>
                <a:highlight>
                  <a:schemeClr val="lt1"/>
                </a:highlight>
              </a:rPr>
              <a:t> that a user can </a:t>
            </a:r>
            <a:r>
              <a:rPr lang="en-GB" sz="1200">
                <a:solidFill>
                  <a:srgbClr val="0645AD"/>
                </a:solidFill>
                <a:highlight>
                  <a:schemeClr val="lt1"/>
                </a:highlight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download</a:t>
            </a:r>
            <a:r>
              <a:rPr lang="en-GB" sz="1200">
                <a:solidFill>
                  <a:srgbClr val="202122"/>
                </a:solidFill>
                <a:highlight>
                  <a:schemeClr val="lt1"/>
                </a:highlight>
              </a:rPr>
              <a:t> to a personal device to listen to at a time of their choosing.</a:t>
            </a:r>
            <a:endParaRPr sz="12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468925" y="3110035"/>
            <a:ext cx="513300" cy="513300"/>
          </a:xfrm>
          <a:prstGeom prst="ellipse">
            <a:avLst/>
          </a:prstGeom>
          <a:solidFill>
            <a:srgbClr val="2111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645AD"/>
              </a:solidFill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594638" y="3236286"/>
            <a:ext cx="261874" cy="260801"/>
          </a:xfrm>
          <a:custGeom>
            <a:rect b="b" l="l" r="r" t="t"/>
            <a:pathLst>
              <a:path extrusionOk="0" h="1045" w="1048">
                <a:moveTo>
                  <a:pt x="522" y="0"/>
                </a:moveTo>
                <a:cubicBezTo>
                  <a:pt x="234" y="0"/>
                  <a:pt x="0" y="234"/>
                  <a:pt x="0" y="522"/>
                </a:cubicBezTo>
                <a:cubicBezTo>
                  <a:pt x="0" y="810"/>
                  <a:pt x="234" y="1044"/>
                  <a:pt x="522" y="1044"/>
                </a:cubicBezTo>
                <a:cubicBezTo>
                  <a:pt x="810" y="1044"/>
                  <a:pt x="1044" y="810"/>
                  <a:pt x="1044" y="522"/>
                </a:cubicBezTo>
                <a:cubicBezTo>
                  <a:pt x="1047" y="234"/>
                  <a:pt x="812" y="0"/>
                  <a:pt x="522" y="0"/>
                </a:cubicBezTo>
                <a:close/>
                <a:moveTo>
                  <a:pt x="525" y="940"/>
                </a:moveTo>
                <a:cubicBezTo>
                  <a:pt x="293" y="940"/>
                  <a:pt x="107" y="754"/>
                  <a:pt x="107" y="522"/>
                </a:cubicBezTo>
                <a:cubicBezTo>
                  <a:pt x="107" y="291"/>
                  <a:pt x="293" y="104"/>
                  <a:pt x="525" y="104"/>
                </a:cubicBezTo>
                <a:cubicBezTo>
                  <a:pt x="756" y="104"/>
                  <a:pt x="942" y="290"/>
                  <a:pt x="942" y="522"/>
                </a:cubicBezTo>
                <a:cubicBezTo>
                  <a:pt x="942" y="753"/>
                  <a:pt x="753" y="940"/>
                  <a:pt x="525" y="940"/>
                </a:cubicBezTo>
                <a:close/>
                <a:moveTo>
                  <a:pt x="471" y="259"/>
                </a:moveTo>
                <a:lnTo>
                  <a:pt x="471" y="573"/>
                </a:lnTo>
                <a:lnTo>
                  <a:pt x="745" y="736"/>
                </a:lnTo>
                <a:lnTo>
                  <a:pt x="784" y="671"/>
                </a:lnTo>
                <a:lnTo>
                  <a:pt x="550" y="533"/>
                </a:lnTo>
                <a:lnTo>
                  <a:pt x="550" y="259"/>
                </a:lnTo>
                <a:lnTo>
                  <a:pt x="471" y="2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1263675" y="3020325"/>
            <a:ext cx="2249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645AD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Project duration:</a:t>
            </a:r>
            <a:endParaRPr>
              <a:solidFill>
                <a:srgbClr val="0645AD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 Months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1263675" y="3930925"/>
            <a:ext cx="1200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645AD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My role: </a:t>
            </a:r>
            <a:endParaRPr>
              <a:solidFill>
                <a:srgbClr val="0645AD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UX designer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468925" y="4007125"/>
            <a:ext cx="513300" cy="513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596691" y="4135565"/>
            <a:ext cx="257757" cy="256421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5351350" y="1370350"/>
            <a:ext cx="513300" cy="513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5474150" y="1493151"/>
            <a:ext cx="267700" cy="267700"/>
          </a:xfrm>
          <a:custGeom>
            <a:rect b="b" l="l" r="r" t="t"/>
            <a:pathLst>
              <a:path extrusionOk="0" h="209550" w="209550">
                <a:moveTo>
                  <a:pt x="115315" y="52353"/>
                </a:moveTo>
                <a:lnTo>
                  <a:pt x="115315" y="115315"/>
                </a:lnTo>
                <a:lnTo>
                  <a:pt x="94235" y="115315"/>
                </a:lnTo>
                <a:lnTo>
                  <a:pt x="94235" y="52353"/>
                </a:lnTo>
                <a:close/>
                <a:moveTo>
                  <a:pt x="115315" y="136256"/>
                </a:moveTo>
                <a:lnTo>
                  <a:pt x="115315" y="157197"/>
                </a:lnTo>
                <a:lnTo>
                  <a:pt x="94235" y="157197"/>
                </a:lnTo>
                <a:lnTo>
                  <a:pt x="94235" y="136256"/>
                </a:lnTo>
                <a:close/>
                <a:moveTo>
                  <a:pt x="104705" y="0"/>
                </a:moveTo>
                <a:lnTo>
                  <a:pt x="99400" y="140"/>
                </a:lnTo>
                <a:lnTo>
                  <a:pt x="94095" y="558"/>
                </a:lnTo>
                <a:lnTo>
                  <a:pt x="88790" y="1256"/>
                </a:lnTo>
                <a:lnTo>
                  <a:pt x="83625" y="2094"/>
                </a:lnTo>
                <a:lnTo>
                  <a:pt x="78599" y="3351"/>
                </a:lnTo>
                <a:lnTo>
                  <a:pt x="73573" y="4747"/>
                </a:lnTo>
                <a:lnTo>
                  <a:pt x="68687" y="6422"/>
                </a:lnTo>
                <a:lnTo>
                  <a:pt x="63940" y="8237"/>
                </a:lnTo>
                <a:lnTo>
                  <a:pt x="59333" y="10331"/>
                </a:lnTo>
                <a:lnTo>
                  <a:pt x="54866" y="12704"/>
                </a:lnTo>
                <a:lnTo>
                  <a:pt x="50398" y="15217"/>
                </a:lnTo>
                <a:lnTo>
                  <a:pt x="46210" y="17870"/>
                </a:lnTo>
                <a:lnTo>
                  <a:pt x="42022" y="20801"/>
                </a:lnTo>
                <a:lnTo>
                  <a:pt x="38113" y="23873"/>
                </a:lnTo>
                <a:lnTo>
                  <a:pt x="34343" y="27223"/>
                </a:lnTo>
                <a:lnTo>
                  <a:pt x="30714" y="30714"/>
                </a:lnTo>
                <a:lnTo>
                  <a:pt x="27223" y="34343"/>
                </a:lnTo>
                <a:lnTo>
                  <a:pt x="23873" y="38113"/>
                </a:lnTo>
                <a:lnTo>
                  <a:pt x="20801" y="42161"/>
                </a:lnTo>
                <a:lnTo>
                  <a:pt x="17870" y="46210"/>
                </a:lnTo>
                <a:lnTo>
                  <a:pt x="15217" y="50398"/>
                </a:lnTo>
                <a:lnTo>
                  <a:pt x="12704" y="54866"/>
                </a:lnTo>
                <a:lnTo>
                  <a:pt x="10331" y="59333"/>
                </a:lnTo>
                <a:lnTo>
                  <a:pt x="8237" y="63940"/>
                </a:lnTo>
                <a:lnTo>
                  <a:pt x="6282" y="68826"/>
                </a:lnTo>
                <a:lnTo>
                  <a:pt x="4747" y="73573"/>
                </a:lnTo>
                <a:lnTo>
                  <a:pt x="3351" y="78599"/>
                </a:lnTo>
                <a:lnTo>
                  <a:pt x="2094" y="83625"/>
                </a:lnTo>
                <a:lnTo>
                  <a:pt x="1256" y="88790"/>
                </a:lnTo>
                <a:lnTo>
                  <a:pt x="558" y="94095"/>
                </a:lnTo>
                <a:lnTo>
                  <a:pt x="140" y="99400"/>
                </a:lnTo>
                <a:lnTo>
                  <a:pt x="0" y="104845"/>
                </a:lnTo>
                <a:lnTo>
                  <a:pt x="140" y="110150"/>
                </a:lnTo>
                <a:lnTo>
                  <a:pt x="558" y="115455"/>
                </a:lnTo>
                <a:lnTo>
                  <a:pt x="1256" y="120760"/>
                </a:lnTo>
                <a:lnTo>
                  <a:pt x="2094" y="125925"/>
                </a:lnTo>
                <a:lnTo>
                  <a:pt x="3351" y="130951"/>
                </a:lnTo>
                <a:lnTo>
                  <a:pt x="4747" y="135977"/>
                </a:lnTo>
                <a:lnTo>
                  <a:pt x="6282" y="140863"/>
                </a:lnTo>
                <a:lnTo>
                  <a:pt x="8237" y="145610"/>
                </a:lnTo>
                <a:lnTo>
                  <a:pt x="10331" y="150217"/>
                </a:lnTo>
                <a:lnTo>
                  <a:pt x="12704" y="154684"/>
                </a:lnTo>
                <a:lnTo>
                  <a:pt x="15217" y="159152"/>
                </a:lnTo>
                <a:lnTo>
                  <a:pt x="17870" y="163340"/>
                </a:lnTo>
                <a:lnTo>
                  <a:pt x="20801" y="167528"/>
                </a:lnTo>
                <a:lnTo>
                  <a:pt x="23873" y="171437"/>
                </a:lnTo>
                <a:lnTo>
                  <a:pt x="27223" y="175207"/>
                </a:lnTo>
                <a:lnTo>
                  <a:pt x="30714" y="178836"/>
                </a:lnTo>
                <a:lnTo>
                  <a:pt x="34343" y="182327"/>
                </a:lnTo>
                <a:lnTo>
                  <a:pt x="38113" y="185677"/>
                </a:lnTo>
                <a:lnTo>
                  <a:pt x="42022" y="188749"/>
                </a:lnTo>
                <a:lnTo>
                  <a:pt x="46210" y="191680"/>
                </a:lnTo>
                <a:lnTo>
                  <a:pt x="50398" y="194333"/>
                </a:lnTo>
                <a:lnTo>
                  <a:pt x="54866" y="196846"/>
                </a:lnTo>
                <a:lnTo>
                  <a:pt x="59333" y="199219"/>
                </a:lnTo>
                <a:lnTo>
                  <a:pt x="63940" y="201313"/>
                </a:lnTo>
                <a:lnTo>
                  <a:pt x="68687" y="203268"/>
                </a:lnTo>
                <a:lnTo>
                  <a:pt x="73573" y="204803"/>
                </a:lnTo>
                <a:lnTo>
                  <a:pt x="78599" y="206199"/>
                </a:lnTo>
                <a:lnTo>
                  <a:pt x="83625" y="207456"/>
                </a:lnTo>
                <a:lnTo>
                  <a:pt x="88790" y="208294"/>
                </a:lnTo>
                <a:lnTo>
                  <a:pt x="94095" y="208992"/>
                </a:lnTo>
                <a:lnTo>
                  <a:pt x="99400" y="209410"/>
                </a:lnTo>
                <a:lnTo>
                  <a:pt x="104705" y="209550"/>
                </a:lnTo>
                <a:lnTo>
                  <a:pt x="110150" y="209410"/>
                </a:lnTo>
                <a:lnTo>
                  <a:pt x="115455" y="208992"/>
                </a:lnTo>
                <a:lnTo>
                  <a:pt x="120760" y="208294"/>
                </a:lnTo>
                <a:lnTo>
                  <a:pt x="125925" y="207456"/>
                </a:lnTo>
                <a:lnTo>
                  <a:pt x="130951" y="206199"/>
                </a:lnTo>
                <a:lnTo>
                  <a:pt x="135977" y="204803"/>
                </a:lnTo>
                <a:lnTo>
                  <a:pt x="140724" y="203268"/>
                </a:lnTo>
                <a:lnTo>
                  <a:pt x="145610" y="201313"/>
                </a:lnTo>
                <a:lnTo>
                  <a:pt x="150217" y="199219"/>
                </a:lnTo>
                <a:lnTo>
                  <a:pt x="154684" y="196846"/>
                </a:lnTo>
                <a:lnTo>
                  <a:pt x="159152" y="194333"/>
                </a:lnTo>
                <a:lnTo>
                  <a:pt x="163340" y="191680"/>
                </a:lnTo>
                <a:lnTo>
                  <a:pt x="167389" y="188749"/>
                </a:lnTo>
                <a:lnTo>
                  <a:pt x="171437" y="185677"/>
                </a:lnTo>
                <a:lnTo>
                  <a:pt x="175207" y="182327"/>
                </a:lnTo>
                <a:lnTo>
                  <a:pt x="178836" y="178836"/>
                </a:lnTo>
                <a:lnTo>
                  <a:pt x="182327" y="175207"/>
                </a:lnTo>
                <a:lnTo>
                  <a:pt x="185677" y="171437"/>
                </a:lnTo>
                <a:lnTo>
                  <a:pt x="188749" y="167528"/>
                </a:lnTo>
                <a:lnTo>
                  <a:pt x="191680" y="163340"/>
                </a:lnTo>
                <a:lnTo>
                  <a:pt x="194333" y="159152"/>
                </a:lnTo>
                <a:lnTo>
                  <a:pt x="196846" y="154684"/>
                </a:lnTo>
                <a:lnTo>
                  <a:pt x="199219" y="150217"/>
                </a:lnTo>
                <a:lnTo>
                  <a:pt x="201313" y="145610"/>
                </a:lnTo>
                <a:lnTo>
                  <a:pt x="203128" y="140863"/>
                </a:lnTo>
                <a:lnTo>
                  <a:pt x="204803" y="135977"/>
                </a:lnTo>
                <a:lnTo>
                  <a:pt x="206199" y="130951"/>
                </a:lnTo>
                <a:lnTo>
                  <a:pt x="207456" y="125925"/>
                </a:lnTo>
                <a:lnTo>
                  <a:pt x="208294" y="120760"/>
                </a:lnTo>
                <a:lnTo>
                  <a:pt x="208992" y="115455"/>
                </a:lnTo>
                <a:lnTo>
                  <a:pt x="209410" y="110150"/>
                </a:lnTo>
                <a:lnTo>
                  <a:pt x="209550" y="104845"/>
                </a:lnTo>
                <a:lnTo>
                  <a:pt x="209410" y="99400"/>
                </a:lnTo>
                <a:lnTo>
                  <a:pt x="208992" y="94095"/>
                </a:lnTo>
                <a:lnTo>
                  <a:pt x="208294" y="88790"/>
                </a:lnTo>
                <a:lnTo>
                  <a:pt x="207456" y="83625"/>
                </a:lnTo>
                <a:lnTo>
                  <a:pt x="206199" y="78599"/>
                </a:lnTo>
                <a:lnTo>
                  <a:pt x="204803" y="73573"/>
                </a:lnTo>
                <a:lnTo>
                  <a:pt x="203128" y="68826"/>
                </a:lnTo>
                <a:lnTo>
                  <a:pt x="201313" y="63940"/>
                </a:lnTo>
                <a:lnTo>
                  <a:pt x="199219" y="59333"/>
                </a:lnTo>
                <a:lnTo>
                  <a:pt x="196846" y="54866"/>
                </a:lnTo>
                <a:lnTo>
                  <a:pt x="194333" y="50398"/>
                </a:lnTo>
                <a:lnTo>
                  <a:pt x="191680" y="46210"/>
                </a:lnTo>
                <a:lnTo>
                  <a:pt x="188749" y="42161"/>
                </a:lnTo>
                <a:lnTo>
                  <a:pt x="185677" y="38113"/>
                </a:lnTo>
                <a:lnTo>
                  <a:pt x="182327" y="34343"/>
                </a:lnTo>
                <a:lnTo>
                  <a:pt x="178836" y="30714"/>
                </a:lnTo>
                <a:lnTo>
                  <a:pt x="175207" y="27223"/>
                </a:lnTo>
                <a:lnTo>
                  <a:pt x="171437" y="23873"/>
                </a:lnTo>
                <a:lnTo>
                  <a:pt x="167389" y="20801"/>
                </a:lnTo>
                <a:lnTo>
                  <a:pt x="163340" y="17870"/>
                </a:lnTo>
                <a:lnTo>
                  <a:pt x="159152" y="15217"/>
                </a:lnTo>
                <a:lnTo>
                  <a:pt x="154684" y="12704"/>
                </a:lnTo>
                <a:lnTo>
                  <a:pt x="150217" y="10331"/>
                </a:lnTo>
                <a:lnTo>
                  <a:pt x="145610" y="8237"/>
                </a:lnTo>
                <a:lnTo>
                  <a:pt x="140724" y="6422"/>
                </a:lnTo>
                <a:lnTo>
                  <a:pt x="135977" y="4747"/>
                </a:lnTo>
                <a:lnTo>
                  <a:pt x="130951" y="3351"/>
                </a:lnTo>
                <a:lnTo>
                  <a:pt x="125925" y="2094"/>
                </a:lnTo>
                <a:lnTo>
                  <a:pt x="120760" y="1256"/>
                </a:lnTo>
                <a:lnTo>
                  <a:pt x="115455" y="558"/>
                </a:lnTo>
                <a:lnTo>
                  <a:pt x="110150" y="140"/>
                </a:lnTo>
                <a:lnTo>
                  <a:pt x="1047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 txBox="1"/>
          <p:nvPr/>
        </p:nvSpPr>
        <p:spPr>
          <a:xfrm>
            <a:off x="5951475" y="1294150"/>
            <a:ext cx="3083400" cy="20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645AD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 problem: </a:t>
            </a:r>
            <a:endParaRPr>
              <a:solidFill>
                <a:srgbClr val="0645AD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User not easily find the categories like Education,Sports,Music Etc.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User wants to see some newly uploaded videos when he opens a player.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User wants to listen the Podcast while sleeping or working.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The player should stop automatic.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5351350" y="3497075"/>
            <a:ext cx="513300" cy="513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5463563" y="3616600"/>
            <a:ext cx="288875" cy="274249"/>
          </a:xfrm>
          <a:custGeom>
            <a:rect b="b" l="l" r="r" t="t"/>
            <a:pathLst>
              <a:path extrusionOk="0" h="993" w="1045">
                <a:moveTo>
                  <a:pt x="522" y="798"/>
                </a:moveTo>
                <a:lnTo>
                  <a:pt x="844" y="992"/>
                </a:lnTo>
                <a:lnTo>
                  <a:pt x="759" y="626"/>
                </a:lnTo>
                <a:lnTo>
                  <a:pt x="1044" y="378"/>
                </a:lnTo>
                <a:lnTo>
                  <a:pt x="669" y="347"/>
                </a:lnTo>
                <a:lnTo>
                  <a:pt x="522" y="0"/>
                </a:lnTo>
                <a:lnTo>
                  <a:pt x="375" y="347"/>
                </a:lnTo>
                <a:lnTo>
                  <a:pt x="0" y="378"/>
                </a:lnTo>
                <a:lnTo>
                  <a:pt x="285" y="626"/>
                </a:lnTo>
                <a:lnTo>
                  <a:pt x="200" y="992"/>
                </a:lnTo>
                <a:lnTo>
                  <a:pt x="522" y="798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5951475" y="3550825"/>
            <a:ext cx="30000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645AD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 goal: </a:t>
            </a:r>
            <a:endParaRPr>
              <a:solidFill>
                <a:srgbClr val="0645AD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User want listen the podcast in there daily life.</a:t>
            </a:r>
            <a:r>
              <a:rPr lang="en-GB">
                <a:solidFill>
                  <a:schemeClr val="dk1"/>
                </a:solidFill>
              </a:rPr>
              <a:t>While he is working, Travelling, sleeping etc…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4335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/>
        </p:nvSpPr>
        <p:spPr>
          <a:xfrm>
            <a:off x="217050" y="1823050"/>
            <a:ext cx="30000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Understanding</a:t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the user</a:t>
            </a:r>
            <a:endParaRPr/>
          </a:p>
        </p:txBody>
      </p:sp>
      <p:cxnSp>
        <p:nvCxnSpPr>
          <p:cNvPr id="90" name="Google Shape;90;p15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15"/>
          <p:cNvSpPr txBox="1"/>
          <p:nvPr/>
        </p:nvSpPr>
        <p:spPr>
          <a:xfrm>
            <a:off x="3901500" y="1763850"/>
            <a:ext cx="30000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</a:pPr>
            <a:r>
              <a:rPr lang="en-GB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User research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</a:pPr>
            <a:r>
              <a:rPr lang="en-GB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Personas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</a:pPr>
            <a:r>
              <a:rPr lang="en-GB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Problem statements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</a:pPr>
            <a:r>
              <a:rPr lang="en-GB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User journey maps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/>
        </p:nvSpPr>
        <p:spPr>
          <a:xfrm>
            <a:off x="2580850" y="309700"/>
            <a:ext cx="3776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 research: summary</a:t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608950" y="1538100"/>
            <a:ext cx="6667800" cy="14577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3443775" y="1051025"/>
            <a:ext cx="540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3594022" y="1193739"/>
            <a:ext cx="239855" cy="227849"/>
          </a:xfrm>
          <a:custGeom>
            <a:rect b="b" l="l" r="r" t="t"/>
            <a:pathLst>
              <a:path extrusionOk="0" h="941" w="940">
                <a:moveTo>
                  <a:pt x="835" y="0"/>
                </a:moveTo>
                <a:lnTo>
                  <a:pt x="104" y="0"/>
                </a:lnTo>
                <a:cubicBezTo>
                  <a:pt x="47" y="0"/>
                  <a:pt x="0" y="48"/>
                  <a:pt x="0" y="105"/>
                </a:cubicBezTo>
                <a:lnTo>
                  <a:pt x="0" y="835"/>
                </a:lnTo>
                <a:cubicBezTo>
                  <a:pt x="0" y="892"/>
                  <a:pt x="47" y="940"/>
                  <a:pt x="104" y="940"/>
                </a:cubicBezTo>
                <a:lnTo>
                  <a:pt x="835" y="940"/>
                </a:lnTo>
                <a:cubicBezTo>
                  <a:pt x="891" y="940"/>
                  <a:pt x="939" y="892"/>
                  <a:pt x="939" y="835"/>
                </a:cubicBezTo>
                <a:lnTo>
                  <a:pt x="939" y="105"/>
                </a:lnTo>
                <a:cubicBezTo>
                  <a:pt x="939" y="48"/>
                  <a:pt x="891" y="0"/>
                  <a:pt x="835" y="0"/>
                </a:cubicBezTo>
                <a:close/>
                <a:moveTo>
                  <a:pt x="313" y="734"/>
                </a:moveTo>
                <a:lnTo>
                  <a:pt x="208" y="734"/>
                </a:lnTo>
                <a:lnTo>
                  <a:pt x="208" y="367"/>
                </a:lnTo>
                <a:lnTo>
                  <a:pt x="313" y="367"/>
                </a:lnTo>
                <a:lnTo>
                  <a:pt x="313" y="734"/>
                </a:lnTo>
                <a:close/>
                <a:moveTo>
                  <a:pt x="522" y="734"/>
                </a:moveTo>
                <a:lnTo>
                  <a:pt x="417" y="734"/>
                </a:lnTo>
                <a:lnTo>
                  <a:pt x="417" y="212"/>
                </a:lnTo>
                <a:lnTo>
                  <a:pt x="522" y="212"/>
                </a:lnTo>
                <a:lnTo>
                  <a:pt x="522" y="734"/>
                </a:lnTo>
                <a:close/>
                <a:moveTo>
                  <a:pt x="730" y="734"/>
                </a:moveTo>
                <a:lnTo>
                  <a:pt x="626" y="734"/>
                </a:lnTo>
                <a:lnTo>
                  <a:pt x="626" y="525"/>
                </a:lnTo>
                <a:lnTo>
                  <a:pt x="730" y="525"/>
                </a:lnTo>
                <a:lnTo>
                  <a:pt x="730" y="7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643525" y="1747975"/>
            <a:ext cx="65991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I have researched some podcast apps and websites.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In my research I observed some apps didn't have some of the features are missing and most of the users listing the podcast by travelling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1" name="Google Shape;1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3300" y="3085725"/>
            <a:ext cx="3448050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/>
        </p:nvSpPr>
        <p:spPr>
          <a:xfrm>
            <a:off x="184050" y="347675"/>
            <a:ext cx="5030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 research: pain points</a:t>
            </a:r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441463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Pain point</a:t>
            </a:r>
            <a:endParaRPr>
              <a:solidFill>
                <a:srgbClr val="EA4335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593875" y="2522475"/>
            <a:ext cx="1872600" cy="14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It is not easy find the solution because he want to switch off the player and want to sleep.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2582713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Pain point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2524375" y="2522475"/>
            <a:ext cx="1989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Not easily find the categories like Education,Sports,News,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Music Etc…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He wants to listen the Podcast while sleeping.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4723969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Pain point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4886950" y="2522475"/>
            <a:ext cx="1872600" cy="9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He don't have receive similar recommendation.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6865219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Pain point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6865219" y="2522475"/>
            <a:ext cx="18726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He wants to receive some notification of newly uploaded</a:t>
            </a:r>
            <a:r>
              <a:rPr lang="en-GB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200"/>
          </a:p>
        </p:txBody>
      </p:sp>
      <p:sp>
        <p:nvSpPr>
          <p:cNvPr id="115" name="Google Shape;115;p17"/>
          <p:cNvSpPr/>
          <p:nvPr/>
        </p:nvSpPr>
        <p:spPr>
          <a:xfrm>
            <a:off x="112112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326237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540362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754487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4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/>
        </p:nvSpPr>
        <p:spPr>
          <a:xfrm>
            <a:off x="2606799" y="244025"/>
            <a:ext cx="4896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/>
              <a:t>Persona</a:t>
            </a:r>
            <a:r>
              <a:rPr lang="en-GB" sz="2200"/>
              <a:t>:</a:t>
            </a:r>
            <a:r>
              <a:rPr lang="en-GB" sz="2200"/>
              <a:t>Shiva (SAP Developer) 30</a:t>
            </a:r>
            <a:endParaRPr sz="2200"/>
          </a:p>
        </p:txBody>
      </p:sp>
      <p:sp>
        <p:nvSpPr>
          <p:cNvPr id="124" name="Google Shape;124;p18"/>
          <p:cNvSpPr txBox="1"/>
          <p:nvPr/>
        </p:nvSpPr>
        <p:spPr>
          <a:xfrm>
            <a:off x="2932863" y="936363"/>
            <a:ext cx="5878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</a:rPr>
              <a:t>Characteristics and context: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 bachelor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Lives in India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Loves to listen the Podcast .</a:t>
            </a:r>
            <a:endParaRPr/>
          </a:p>
        </p:txBody>
      </p:sp>
      <p:sp>
        <p:nvSpPr>
          <p:cNvPr id="125" name="Google Shape;125;p18"/>
          <p:cNvSpPr txBox="1"/>
          <p:nvPr/>
        </p:nvSpPr>
        <p:spPr>
          <a:xfrm>
            <a:off x="285750" y="2596204"/>
            <a:ext cx="2816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Goals: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Listen the Podcast in her daily life.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He want to choose one category.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He will enjoy. </a:t>
            </a:r>
            <a:endParaRPr/>
          </a:p>
        </p:txBody>
      </p:sp>
      <p:sp>
        <p:nvSpPr>
          <p:cNvPr id="126" name="Google Shape;126;p18"/>
          <p:cNvSpPr txBox="1"/>
          <p:nvPr/>
        </p:nvSpPr>
        <p:spPr>
          <a:xfrm flipH="1" rot="-2170">
            <a:off x="3369244" y="2532044"/>
            <a:ext cx="2376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Tasks: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Create a own playlist.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Easy access to information from google.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 txBox="1"/>
          <p:nvPr/>
        </p:nvSpPr>
        <p:spPr>
          <a:xfrm>
            <a:off x="6086975" y="2457025"/>
            <a:ext cx="28833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Pain points: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Not easily find the categories like Education,Sports,News,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Music Etc…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He don't have receive similar recommendation.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He wants to receive some notification of newly uploaded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18"/>
          <p:cNvPicPr preferRelativeResize="0"/>
          <p:nvPr/>
        </p:nvPicPr>
        <p:blipFill rotWithShape="1">
          <a:blip r:embed="rId3">
            <a:alphaModFix/>
          </a:blip>
          <a:srcRect b="-8969" l="-6343" r="-6332" t="-3707"/>
          <a:stretch/>
        </p:blipFill>
        <p:spPr>
          <a:xfrm>
            <a:off x="285750" y="193550"/>
            <a:ext cx="2188026" cy="2188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/>
        </p:nvSpPr>
        <p:spPr>
          <a:xfrm>
            <a:off x="2613966" y="278895"/>
            <a:ext cx="4554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 </a:t>
            </a:r>
            <a:r>
              <a:rPr b="1" lang="en-GB" sz="2200"/>
              <a:t>Persona:</a:t>
            </a:r>
            <a:r>
              <a:rPr lang="en-GB" sz="2200"/>
              <a:t>Kassi (</a:t>
            </a:r>
            <a:r>
              <a:rPr lang="en-GB" sz="2200">
                <a:solidFill>
                  <a:srgbClr val="222222"/>
                </a:solidFill>
                <a:highlight>
                  <a:srgbClr val="FFFFFF"/>
                </a:highlight>
              </a:rPr>
              <a:t>Technisches</a:t>
            </a:r>
            <a:r>
              <a:rPr lang="en-GB" sz="2200"/>
              <a:t>) 38</a:t>
            </a:r>
            <a:endParaRPr sz="2200"/>
          </a:p>
        </p:txBody>
      </p:sp>
      <p:sp>
        <p:nvSpPr>
          <p:cNvPr id="134" name="Google Shape;134;p19"/>
          <p:cNvSpPr txBox="1"/>
          <p:nvPr/>
        </p:nvSpPr>
        <p:spPr>
          <a:xfrm>
            <a:off x="2480235" y="1088763"/>
            <a:ext cx="5878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</a:rPr>
              <a:t>Characteristics and context: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He is Married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Lives in India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Loves to listen the Podcast.</a:t>
            </a:r>
            <a:endParaRPr/>
          </a:p>
        </p:txBody>
      </p:sp>
      <p:sp>
        <p:nvSpPr>
          <p:cNvPr id="135" name="Google Shape;135;p19"/>
          <p:cNvSpPr txBox="1"/>
          <p:nvPr/>
        </p:nvSpPr>
        <p:spPr>
          <a:xfrm>
            <a:off x="285750" y="2734126"/>
            <a:ext cx="2816700" cy="17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Goals: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Listen the podcast in her daily life.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While he is working, Travelling, sleeping etc…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" y="334475"/>
            <a:ext cx="1909426" cy="197510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 txBox="1"/>
          <p:nvPr/>
        </p:nvSpPr>
        <p:spPr>
          <a:xfrm flipH="1" rot="-2170">
            <a:off x="3286948" y="2628818"/>
            <a:ext cx="2376600" cy="23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Tasks: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Create a list and he want to listen the Podcast will he is working or travelling etc…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9"/>
          <p:cNvSpPr txBox="1"/>
          <p:nvPr/>
        </p:nvSpPr>
        <p:spPr>
          <a:xfrm>
            <a:off x="6103412" y="2576581"/>
            <a:ext cx="28167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Pain points: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Not easily find the categories..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He wants to listen the Podcast while sleeping.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It is not easy find the solution because he want to switch off the player and want to sleep.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/>
        </p:nvSpPr>
        <p:spPr>
          <a:xfrm>
            <a:off x="242325" y="219475"/>
            <a:ext cx="610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User journey map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7575" y="603900"/>
            <a:ext cx="6116352" cy="398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 txBox="1"/>
          <p:nvPr/>
        </p:nvSpPr>
        <p:spPr>
          <a:xfrm>
            <a:off x="360350" y="1214750"/>
            <a:ext cx="24039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With these pain points in mind, my goal was to create a more easy and memorable listening experience for podcast listeners who travels to work daily.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9900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/>
        </p:nvSpPr>
        <p:spPr>
          <a:xfrm>
            <a:off x="-468875" y="2082300"/>
            <a:ext cx="37044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Starting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design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1" name="Google Shape;151;p21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" name="Google Shape;152;p21"/>
          <p:cNvSpPr txBox="1"/>
          <p:nvPr/>
        </p:nvSpPr>
        <p:spPr>
          <a:xfrm>
            <a:off x="3721275" y="1886850"/>
            <a:ext cx="30000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</a:pPr>
            <a:r>
              <a:rPr lang="en-GB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Paper wireframes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</a:pPr>
            <a:r>
              <a:rPr lang="en-GB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Digital wireframes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</a:pPr>
            <a:r>
              <a:rPr lang="en-GB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Low-fidelity prototype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</a:pPr>
            <a:r>
              <a:rPr lang="en-GB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Usability studies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