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8" r:id="rId4"/>
    <p:sldId id="261" r:id="rId5"/>
    <p:sldId id="262" r:id="rId6"/>
    <p:sldId id="259"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2/15/2024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2/15/2024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EC6C-0923-2102-4E21-DB4492BD1597}"/>
              </a:ext>
            </a:extLst>
          </p:cNvPr>
          <p:cNvSpPr>
            <a:spLocks noGrp="1"/>
          </p:cNvSpPr>
          <p:nvPr>
            <p:ph type="ctrTitle"/>
          </p:nvPr>
        </p:nvSpPr>
        <p:spPr/>
        <p:txBody>
          <a:bodyPr/>
          <a:lstStyle/>
          <a:p>
            <a:r>
              <a:rPr lang="en-IN" dirty="0"/>
              <a:t>Questions on Chapter 7</a:t>
            </a:r>
            <a:endParaRPr lang="en-US" dirty="0"/>
          </a:p>
        </p:txBody>
      </p:sp>
    </p:spTree>
    <p:extLst>
      <p:ext uri="{BB962C8B-B14F-4D97-AF65-F5344CB8AC3E}">
        <p14:creationId xmlns:p14="http://schemas.microsoft.com/office/powerpoint/2010/main" val="3588352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CCCC-DFF2-207F-2588-AACC7F6256A7}"/>
              </a:ext>
            </a:extLst>
          </p:cNvPr>
          <p:cNvSpPr>
            <a:spLocks noGrp="1"/>
          </p:cNvSpPr>
          <p:nvPr>
            <p:ph type="title"/>
          </p:nvPr>
        </p:nvSpPr>
        <p:spPr>
          <a:xfrm>
            <a:off x="929062" y="875813"/>
            <a:ext cx="10571998" cy="970450"/>
          </a:xfrm>
        </p:spPr>
        <p:txBody>
          <a:bodyPr/>
          <a:lstStyle/>
          <a:p>
            <a:r>
              <a:rPr lang="en-IN" dirty="0"/>
              <a:t>Q5 What do Ralph and Jack think they see when they get to the top of the mountain?</a:t>
            </a:r>
            <a:endParaRPr lang="en-US" dirty="0"/>
          </a:p>
        </p:txBody>
      </p:sp>
      <p:sp>
        <p:nvSpPr>
          <p:cNvPr id="3" name="Content Placeholder 2">
            <a:extLst>
              <a:ext uri="{FF2B5EF4-FFF2-40B4-BE49-F238E27FC236}">
                <a16:creationId xmlns:a16="http://schemas.microsoft.com/office/drawing/2014/main" id="{586ACDAD-8E46-F8F6-CE5F-238EBA14F5E6}"/>
              </a:ext>
            </a:extLst>
          </p:cNvPr>
          <p:cNvSpPr>
            <a:spLocks noGrp="1"/>
          </p:cNvSpPr>
          <p:nvPr>
            <p:ph idx="1"/>
          </p:nvPr>
        </p:nvSpPr>
        <p:spPr/>
        <p:txBody>
          <a:bodyPr>
            <a:normAutofit/>
          </a:bodyPr>
          <a:lstStyle/>
          <a:p>
            <a:pPr marL="514350" indent="-514350">
              <a:buFont typeface="+mj-lt"/>
              <a:buAutoNum type="arabicPeriod"/>
            </a:pPr>
            <a:r>
              <a:rPr lang="en-IN" sz="2800" dirty="0"/>
              <a:t>A ship out at sea
The beast
A dead man
A ghost</a:t>
            </a:r>
            <a:endParaRPr lang="en-US" sz="2800" dirty="0"/>
          </a:p>
        </p:txBody>
      </p:sp>
    </p:spTree>
    <p:extLst>
      <p:ext uri="{BB962C8B-B14F-4D97-AF65-F5344CB8AC3E}">
        <p14:creationId xmlns:p14="http://schemas.microsoft.com/office/powerpoint/2010/main" val="2792219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CBF5-56B1-653F-8EDB-9E5D51C509DD}"/>
              </a:ext>
            </a:extLst>
          </p:cNvPr>
          <p:cNvSpPr>
            <a:spLocks noGrp="1"/>
          </p:cNvSpPr>
          <p:nvPr>
            <p:ph type="title"/>
          </p:nvPr>
        </p:nvSpPr>
        <p:spPr>
          <a:xfrm>
            <a:off x="810001" y="3429000"/>
            <a:ext cx="10571998" cy="970450"/>
          </a:xfrm>
        </p:spPr>
        <p:txBody>
          <a:bodyPr/>
          <a:lstStyle/>
          <a:p>
            <a:r>
              <a:rPr lang="en-IN" dirty="0"/>
              <a:t>                              The Beast</a:t>
            </a:r>
            <a:endParaRPr lang="en-US" dirty="0"/>
          </a:p>
        </p:txBody>
      </p:sp>
    </p:spTree>
    <p:extLst>
      <p:ext uri="{BB962C8B-B14F-4D97-AF65-F5344CB8AC3E}">
        <p14:creationId xmlns:p14="http://schemas.microsoft.com/office/powerpoint/2010/main" val="2533261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91A8E-8CD9-ED4A-CE05-14DFA93CC5DE}"/>
              </a:ext>
            </a:extLst>
          </p:cNvPr>
          <p:cNvSpPr>
            <a:spLocks noGrp="1"/>
          </p:cNvSpPr>
          <p:nvPr>
            <p:ph type="title"/>
          </p:nvPr>
        </p:nvSpPr>
        <p:spPr>
          <a:xfrm>
            <a:off x="929063" y="3614250"/>
            <a:ext cx="10571998" cy="970450"/>
          </a:xfrm>
        </p:spPr>
        <p:txBody>
          <a:bodyPr/>
          <a:lstStyle/>
          <a:p>
            <a:r>
              <a:rPr lang="en-IN" dirty="0"/>
              <a:t>                            Thank You</a:t>
            </a:r>
            <a:endParaRPr lang="en-US" dirty="0"/>
          </a:p>
        </p:txBody>
      </p:sp>
    </p:spTree>
    <p:extLst>
      <p:ext uri="{BB962C8B-B14F-4D97-AF65-F5344CB8AC3E}">
        <p14:creationId xmlns:p14="http://schemas.microsoft.com/office/powerpoint/2010/main" val="1262631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6BEB-936E-74EA-0590-6D7A321BFF93}"/>
              </a:ext>
            </a:extLst>
          </p:cNvPr>
          <p:cNvSpPr>
            <a:spLocks noGrp="1"/>
          </p:cNvSpPr>
          <p:nvPr>
            <p:ph type="title"/>
          </p:nvPr>
        </p:nvSpPr>
        <p:spPr/>
        <p:txBody>
          <a:bodyPr/>
          <a:lstStyle/>
          <a:p>
            <a:r>
              <a:rPr lang="en-IN" dirty="0"/>
              <a:t>Q1 What does Simon predict?</a:t>
            </a:r>
            <a:endParaRPr lang="en-US" dirty="0"/>
          </a:p>
        </p:txBody>
      </p:sp>
      <p:sp>
        <p:nvSpPr>
          <p:cNvPr id="3" name="Content Placeholder 2">
            <a:extLst>
              <a:ext uri="{FF2B5EF4-FFF2-40B4-BE49-F238E27FC236}">
                <a16:creationId xmlns:a16="http://schemas.microsoft.com/office/drawing/2014/main" id="{B898F6E7-E882-9BCD-510E-55FBCAB16DCE}"/>
              </a:ext>
            </a:extLst>
          </p:cNvPr>
          <p:cNvSpPr>
            <a:spLocks noGrp="1"/>
          </p:cNvSpPr>
          <p:nvPr>
            <p:ph idx="1"/>
          </p:nvPr>
        </p:nvSpPr>
        <p:spPr>
          <a:xfrm>
            <a:off x="1047750" y="2857501"/>
            <a:ext cx="9873098" cy="2977485"/>
          </a:xfrm>
        </p:spPr>
        <p:txBody>
          <a:bodyPr>
            <a:normAutofit/>
          </a:bodyPr>
          <a:lstStyle/>
          <a:p>
            <a:pPr marL="514350" indent="-514350">
              <a:buFont typeface="+mj-lt"/>
              <a:buAutoNum type="arabicPeriod"/>
            </a:pPr>
            <a:r>
              <a:rPr lang="en-IN" sz="2800" dirty="0"/>
              <a:t>That Ralph will make it home safely
That they will all make it home safely
That he will die
That they will never be rescued</a:t>
            </a:r>
            <a:endParaRPr lang="en-US" sz="2800" dirty="0"/>
          </a:p>
        </p:txBody>
      </p:sp>
    </p:spTree>
    <p:extLst>
      <p:ext uri="{BB962C8B-B14F-4D97-AF65-F5344CB8AC3E}">
        <p14:creationId xmlns:p14="http://schemas.microsoft.com/office/powerpoint/2010/main" val="3469843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8165E-0696-2F7E-6260-2ADC522F2AFF}"/>
              </a:ext>
            </a:extLst>
          </p:cNvPr>
          <p:cNvSpPr>
            <a:spLocks noGrp="1"/>
          </p:cNvSpPr>
          <p:nvPr>
            <p:ph type="title"/>
          </p:nvPr>
        </p:nvSpPr>
        <p:spPr>
          <a:xfrm>
            <a:off x="1167187" y="3769031"/>
            <a:ext cx="10571998" cy="970450"/>
          </a:xfrm>
        </p:spPr>
        <p:txBody>
          <a:bodyPr/>
          <a:lstStyle/>
          <a:p>
            <a:br>
              <a:rPr lang="en-IN" dirty="0"/>
            </a:br>
            <a:br>
              <a:rPr lang="en-IN" dirty="0"/>
            </a:br>
            <a:r>
              <a:rPr lang="en-IN" dirty="0"/>
              <a:t>                             </a:t>
            </a:r>
            <a:br>
              <a:rPr lang="en-IN" dirty="0"/>
            </a:br>
            <a:r>
              <a:rPr lang="en-IN" dirty="0"/>
              <a:t>That Ralph will make it home safely</a:t>
            </a:r>
            <a:endParaRPr lang="en-US" dirty="0"/>
          </a:p>
        </p:txBody>
      </p:sp>
    </p:spTree>
    <p:extLst>
      <p:ext uri="{BB962C8B-B14F-4D97-AF65-F5344CB8AC3E}">
        <p14:creationId xmlns:p14="http://schemas.microsoft.com/office/powerpoint/2010/main" val="3395254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6EDF5-9631-E394-8482-892C5558626B}"/>
              </a:ext>
            </a:extLst>
          </p:cNvPr>
          <p:cNvSpPr>
            <a:spLocks noGrp="1"/>
          </p:cNvSpPr>
          <p:nvPr>
            <p:ph type="title"/>
          </p:nvPr>
        </p:nvSpPr>
        <p:spPr/>
        <p:txBody>
          <a:bodyPr/>
          <a:lstStyle/>
          <a:p>
            <a:r>
              <a:rPr lang="en-IN" dirty="0"/>
              <a:t>Q2 What do the boys decide to do on their way across the island?</a:t>
            </a:r>
            <a:endParaRPr lang="en-US" dirty="0"/>
          </a:p>
        </p:txBody>
      </p:sp>
      <p:sp>
        <p:nvSpPr>
          <p:cNvPr id="3" name="Content Placeholder 2">
            <a:extLst>
              <a:ext uri="{FF2B5EF4-FFF2-40B4-BE49-F238E27FC236}">
                <a16:creationId xmlns:a16="http://schemas.microsoft.com/office/drawing/2014/main" id="{E53155B2-9BBC-02A9-B228-AF9DF1846910}"/>
              </a:ext>
            </a:extLst>
          </p:cNvPr>
          <p:cNvSpPr>
            <a:spLocks noGrp="1"/>
          </p:cNvSpPr>
          <p:nvPr>
            <p:ph idx="1"/>
          </p:nvPr>
        </p:nvSpPr>
        <p:spPr/>
        <p:txBody>
          <a:bodyPr>
            <a:normAutofit/>
          </a:bodyPr>
          <a:lstStyle/>
          <a:p>
            <a:pPr marL="514350" indent="-514350">
              <a:buFont typeface="+mj-lt"/>
              <a:buAutoNum type="arabicPeriod"/>
            </a:pPr>
            <a:r>
              <a:rPr lang="en-IN" sz="2800" dirty="0"/>
              <a:t>Hunt
Play hide and seek
Leave a trail so they can find their way back
Tie up Sam and Eric</a:t>
            </a:r>
            <a:endParaRPr lang="en-US" sz="2800" dirty="0"/>
          </a:p>
        </p:txBody>
      </p:sp>
    </p:spTree>
    <p:extLst>
      <p:ext uri="{BB962C8B-B14F-4D97-AF65-F5344CB8AC3E}">
        <p14:creationId xmlns:p14="http://schemas.microsoft.com/office/powerpoint/2010/main" val="893538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F7DB-CD25-B11A-9EED-B107C68F496C}"/>
              </a:ext>
            </a:extLst>
          </p:cNvPr>
          <p:cNvSpPr>
            <a:spLocks noGrp="1"/>
          </p:cNvSpPr>
          <p:nvPr>
            <p:ph type="title"/>
          </p:nvPr>
        </p:nvSpPr>
        <p:spPr>
          <a:xfrm>
            <a:off x="810001" y="3429000"/>
            <a:ext cx="10571998" cy="970450"/>
          </a:xfrm>
        </p:spPr>
        <p:txBody>
          <a:bodyPr/>
          <a:lstStyle/>
          <a:p>
            <a:r>
              <a:rPr lang="en-IN" dirty="0"/>
              <a:t>                                Hunt</a:t>
            </a:r>
            <a:endParaRPr lang="en-US" dirty="0"/>
          </a:p>
        </p:txBody>
      </p:sp>
    </p:spTree>
    <p:extLst>
      <p:ext uri="{BB962C8B-B14F-4D97-AF65-F5344CB8AC3E}">
        <p14:creationId xmlns:p14="http://schemas.microsoft.com/office/powerpoint/2010/main" val="4072701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FAA0-F0A3-324F-6E0D-162FAFFCF51C}"/>
              </a:ext>
            </a:extLst>
          </p:cNvPr>
          <p:cNvSpPr>
            <a:spLocks noGrp="1"/>
          </p:cNvSpPr>
          <p:nvPr>
            <p:ph type="title"/>
          </p:nvPr>
        </p:nvSpPr>
        <p:spPr>
          <a:xfrm>
            <a:off x="940969" y="999202"/>
            <a:ext cx="10571998" cy="970450"/>
          </a:xfrm>
        </p:spPr>
        <p:txBody>
          <a:bodyPr/>
          <a:lstStyle/>
          <a:p>
            <a:r>
              <a:rPr lang="en-IN" dirty="0"/>
              <a:t>Q3 What happens when the boys start chanting, dancing, and re-enacting the hunt?</a:t>
            </a:r>
            <a:endParaRPr lang="en-US" dirty="0"/>
          </a:p>
        </p:txBody>
      </p:sp>
      <p:sp>
        <p:nvSpPr>
          <p:cNvPr id="3" name="Content Placeholder 2">
            <a:extLst>
              <a:ext uri="{FF2B5EF4-FFF2-40B4-BE49-F238E27FC236}">
                <a16:creationId xmlns:a16="http://schemas.microsoft.com/office/drawing/2014/main" id="{F7E1A363-3C39-2BBA-B7DF-46B782A9D59E}"/>
              </a:ext>
            </a:extLst>
          </p:cNvPr>
          <p:cNvSpPr>
            <a:spLocks noGrp="1"/>
          </p:cNvSpPr>
          <p:nvPr>
            <p:ph idx="1"/>
          </p:nvPr>
        </p:nvSpPr>
        <p:spPr>
          <a:xfrm>
            <a:off x="818713" y="2222287"/>
            <a:ext cx="10554574" cy="3636511"/>
          </a:xfrm>
        </p:spPr>
        <p:txBody>
          <a:bodyPr>
            <a:normAutofit/>
          </a:bodyPr>
          <a:lstStyle/>
          <a:p>
            <a:pPr marL="514350" indent="-514350">
              <a:buFont typeface="+mj-lt"/>
              <a:buAutoNum type="arabicPeriod"/>
            </a:pPr>
            <a:r>
              <a:rPr lang="en-IN" sz="2800" dirty="0"/>
              <a:t>Ralph gets scared and runs away.
Piggy tells them they shouldn’t do that.
Robert gets hurt when they pretend he is the boar.
Roger starts stabbing at the other boys with his spear</a:t>
            </a:r>
            <a:endParaRPr lang="en-US" sz="2800" dirty="0"/>
          </a:p>
        </p:txBody>
      </p:sp>
    </p:spTree>
    <p:extLst>
      <p:ext uri="{BB962C8B-B14F-4D97-AF65-F5344CB8AC3E}">
        <p14:creationId xmlns:p14="http://schemas.microsoft.com/office/powerpoint/2010/main" val="2226376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7573-F063-0525-B21E-651F2B0E17B4}"/>
              </a:ext>
            </a:extLst>
          </p:cNvPr>
          <p:cNvSpPr>
            <a:spLocks noGrp="1"/>
          </p:cNvSpPr>
          <p:nvPr>
            <p:ph type="title"/>
          </p:nvPr>
        </p:nvSpPr>
        <p:spPr>
          <a:xfrm>
            <a:off x="988594" y="3429000"/>
            <a:ext cx="10571998" cy="970450"/>
          </a:xfrm>
        </p:spPr>
        <p:txBody>
          <a:bodyPr/>
          <a:lstStyle/>
          <a:p>
            <a:r>
              <a:rPr lang="en-IN" dirty="0"/>
              <a:t>Robert gets hurt when they pretend he is the boar.</a:t>
            </a:r>
            <a:endParaRPr lang="en-US" dirty="0"/>
          </a:p>
        </p:txBody>
      </p:sp>
    </p:spTree>
    <p:extLst>
      <p:ext uri="{BB962C8B-B14F-4D97-AF65-F5344CB8AC3E}">
        <p14:creationId xmlns:p14="http://schemas.microsoft.com/office/powerpoint/2010/main" val="4272444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C0ED-03E0-B0F8-FA5A-EB2A259A7AD5}"/>
              </a:ext>
            </a:extLst>
          </p:cNvPr>
          <p:cNvSpPr>
            <a:spLocks noGrp="1"/>
          </p:cNvSpPr>
          <p:nvPr>
            <p:ph type="title"/>
          </p:nvPr>
        </p:nvSpPr>
        <p:spPr/>
        <p:txBody>
          <a:bodyPr/>
          <a:lstStyle/>
          <a:p>
            <a:r>
              <a:rPr lang="en-IN" dirty="0"/>
              <a:t>Q4 Where does Simon go?</a:t>
            </a:r>
            <a:endParaRPr lang="en-US" dirty="0"/>
          </a:p>
        </p:txBody>
      </p:sp>
      <p:sp>
        <p:nvSpPr>
          <p:cNvPr id="3" name="Content Placeholder 2">
            <a:extLst>
              <a:ext uri="{FF2B5EF4-FFF2-40B4-BE49-F238E27FC236}">
                <a16:creationId xmlns:a16="http://schemas.microsoft.com/office/drawing/2014/main" id="{C3D6195C-89BB-9AE4-357C-05139DC90C40}"/>
              </a:ext>
            </a:extLst>
          </p:cNvPr>
          <p:cNvSpPr>
            <a:spLocks noGrp="1"/>
          </p:cNvSpPr>
          <p:nvPr>
            <p:ph idx="1"/>
          </p:nvPr>
        </p:nvSpPr>
        <p:spPr>
          <a:xfrm>
            <a:off x="818712" y="2222287"/>
            <a:ext cx="10554574" cy="4123744"/>
          </a:xfrm>
        </p:spPr>
        <p:txBody>
          <a:bodyPr>
            <a:normAutofit/>
          </a:bodyPr>
          <a:lstStyle/>
          <a:p>
            <a:pPr marL="514350" indent="-514350">
              <a:buFont typeface="+mj-lt"/>
              <a:buAutoNum type="arabicPeriod"/>
            </a:pPr>
            <a:r>
              <a:rPr lang="en-IN" sz="2800" dirty="0"/>
              <a:t>To the clearing
To the top of Castle Rock in search of the beast
Back to the beach to tell Piggy that the group won’t be back until late
To try to hunt on his own in the woods</a:t>
            </a:r>
            <a:endParaRPr lang="en-US" sz="2800" dirty="0"/>
          </a:p>
        </p:txBody>
      </p:sp>
    </p:spTree>
    <p:extLst>
      <p:ext uri="{BB962C8B-B14F-4D97-AF65-F5344CB8AC3E}">
        <p14:creationId xmlns:p14="http://schemas.microsoft.com/office/powerpoint/2010/main" val="1099801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357A-924A-58CE-9C30-396E9DB4AB02}"/>
              </a:ext>
            </a:extLst>
          </p:cNvPr>
          <p:cNvSpPr>
            <a:spLocks noGrp="1"/>
          </p:cNvSpPr>
          <p:nvPr>
            <p:ph type="title"/>
          </p:nvPr>
        </p:nvSpPr>
        <p:spPr>
          <a:xfrm>
            <a:off x="964781" y="3429000"/>
            <a:ext cx="10571998" cy="970450"/>
          </a:xfrm>
        </p:spPr>
        <p:txBody>
          <a:bodyPr/>
          <a:lstStyle/>
          <a:p>
            <a:r>
              <a:rPr lang="en-IN" dirty="0"/>
              <a:t>Back to the beach to tell Piggy that the group won’t be back until late</a:t>
            </a:r>
            <a:endParaRPr lang="en-US" dirty="0"/>
          </a:p>
        </p:txBody>
      </p:sp>
    </p:spTree>
    <p:extLst>
      <p:ext uri="{BB962C8B-B14F-4D97-AF65-F5344CB8AC3E}">
        <p14:creationId xmlns:p14="http://schemas.microsoft.com/office/powerpoint/2010/main" val="18021367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Quotable</vt:lpstr>
      <vt:lpstr>Questions on Chapter 7</vt:lpstr>
      <vt:lpstr>Q1 What does Simon predict?</vt:lpstr>
      <vt:lpstr>                                That Ralph will make it home safely</vt:lpstr>
      <vt:lpstr>Q2 What do the boys decide to do on their way across the island?</vt:lpstr>
      <vt:lpstr>                                Hunt</vt:lpstr>
      <vt:lpstr>Q3 What happens when the boys start chanting, dancing, and re-enacting the hunt?</vt:lpstr>
      <vt:lpstr>Robert gets hurt when they pretend he is the boar.</vt:lpstr>
      <vt:lpstr>Q4 Where does Simon go?</vt:lpstr>
      <vt:lpstr>Back to the beach to tell Piggy that the group won’t be back until late</vt:lpstr>
      <vt:lpstr>Q5 What do Ralph and Jack think they see when they get to the top of the mountain?</vt:lpstr>
      <vt:lpstr>                              The Beast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Questions on Chapter 7</dc:title>
  <dc:creator>pinkysharma28@outlook.com</dc:creator>
  <cp:lastModifiedBy>pinkysharma28@outlook.com</cp:lastModifiedBy>
  <cp:revision>1</cp:revision>
  <dcterms:created xsi:type="dcterms:W3CDTF">2024-02-15T00:28:03Z</dcterms:created>
  <dcterms:modified xsi:type="dcterms:W3CDTF">2024-02-15T00:46:40Z</dcterms:modified>
</cp:coreProperties>
</file>