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0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24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6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2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1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57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27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0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9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1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7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0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6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2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29FD2B-773C-4B20-9BEF-A4CA0E58756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3B9BFA-01B0-48DA-9A00-E3BE57C06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8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yothi.mula@infosys.com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3E0C9-1F05-4B7A-B74A-13F0EC1E8AED}"/>
              </a:ext>
            </a:extLst>
          </p:cNvPr>
          <p:cNvSpPr txBox="1"/>
          <p:nvPr/>
        </p:nvSpPr>
        <p:spPr>
          <a:xfrm>
            <a:off x="277906" y="242047"/>
            <a:ext cx="6658489" cy="763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Jyothi Swaroop Reddy Mula</a:t>
            </a:r>
          </a:p>
          <a:p>
            <a:r>
              <a:rPr lang="en-US" sz="1200" dirty="0"/>
              <a:t>Employee-ID: 1181186</a:t>
            </a:r>
          </a:p>
          <a:p>
            <a:r>
              <a:rPr lang="en-US" sz="1200" dirty="0"/>
              <a:t>Email-ID: </a:t>
            </a:r>
            <a:r>
              <a:rPr lang="en-US" sz="1200" dirty="0">
                <a:hlinkClick r:id="rId2"/>
              </a:rPr>
              <a:t>jyothi.mula@infosys.com</a:t>
            </a:r>
            <a:endParaRPr lang="en-US" sz="1200" dirty="0"/>
          </a:p>
          <a:p>
            <a:r>
              <a:rPr lang="en-US" sz="1200" dirty="0"/>
              <a:t>Phone no: 9100463437</a:t>
            </a:r>
          </a:p>
          <a:p>
            <a:endParaRPr lang="en-US" dirty="0"/>
          </a:p>
          <a:p>
            <a:r>
              <a:rPr lang="en-US" sz="1400" b="1" dirty="0"/>
              <a:t>Summary: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Having 0.4 years of experience as System Engineer in Infosys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Experience in Programming language –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Having knowledge on Version Control System: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Having knowledge on IDE’s: Eclipse </a:t>
            </a:r>
          </a:p>
          <a:p>
            <a:endParaRPr lang="en-IN" sz="1400" dirty="0"/>
          </a:p>
          <a:p>
            <a:r>
              <a:rPr lang="en-IN" sz="1400" b="1" dirty="0"/>
              <a:t>Technical Skills: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DevOps tools: Git, Jenkins, SonarQube, </a:t>
            </a:r>
            <a:r>
              <a:rPr lang="en-IN" sz="1400" dirty="0" err="1"/>
              <a:t>JFrog</a:t>
            </a:r>
            <a:r>
              <a:rPr lang="en-IN" sz="1400" dirty="0"/>
              <a:t>,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Platform: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Knowledge on Shell Scripting</a:t>
            </a:r>
          </a:p>
          <a:p>
            <a:endParaRPr lang="en-IN" sz="1400" dirty="0"/>
          </a:p>
          <a:p>
            <a:r>
              <a:rPr lang="en-IN" sz="1400" b="1" dirty="0"/>
              <a:t>Training</a:t>
            </a:r>
            <a:r>
              <a:rPr lang="en-IN" sz="1400" dirty="0"/>
              <a:t>: </a:t>
            </a:r>
          </a:p>
          <a:p>
            <a:endParaRPr lang="en-IN" sz="1400" u="sng" dirty="0"/>
          </a:p>
          <a:p>
            <a:r>
              <a:rPr lang="en-IN" sz="1400" u="sng" dirty="0"/>
              <a:t>DevOps</a:t>
            </a:r>
            <a:r>
              <a:rPr lang="en-IN" sz="1400" dirty="0"/>
              <a:t>: </a:t>
            </a:r>
            <a:endParaRPr lang="en-IN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Worked on (CI/CD) Pipeline in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Added a Maven Project with Junit Test Cases and pushed to remote repository(GitHub)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Stages like Checkout, Build, Test and Package was implemented by using </a:t>
            </a:r>
            <a:r>
              <a:rPr lang="en-IN" sz="1400" dirty="0" err="1"/>
              <a:t>Jenkinsfile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Code Analysis was checked and maintained using SonarQube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Published the Project to </a:t>
            </a:r>
            <a:r>
              <a:rPr lang="en-IN" sz="1400" dirty="0" err="1"/>
              <a:t>JFrog</a:t>
            </a:r>
            <a:r>
              <a:rPr lang="en-IN" sz="1400" dirty="0"/>
              <a:t> Artifactory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Created Shell Scripts and executed them using </a:t>
            </a:r>
            <a:r>
              <a:rPr lang="en-IN" sz="1400" dirty="0" err="1"/>
              <a:t>Jenkinsfile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A8215-1CF8-4F1C-AAFF-FDB332311A76}"/>
              </a:ext>
            </a:extLst>
          </p:cNvPr>
          <p:cNvSpPr txBox="1"/>
          <p:nvPr/>
        </p:nvSpPr>
        <p:spPr>
          <a:xfrm>
            <a:off x="7120357" y="1597729"/>
            <a:ext cx="439270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Educational details:</a:t>
            </a:r>
          </a:p>
          <a:p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B. Tech:</a:t>
            </a:r>
          </a:p>
          <a:p>
            <a:r>
              <a:rPr lang="en-US" sz="1400" dirty="0"/>
              <a:t>	N.B.K.R. Institute of Science and Technology, 	Vidyanagar – 2021 – 6.96 CGPA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Intermediate:</a:t>
            </a:r>
          </a:p>
          <a:p>
            <a:r>
              <a:rPr lang="en-US" sz="1400" dirty="0"/>
              <a:t>	Narayana Junior College, </a:t>
            </a:r>
            <a:r>
              <a:rPr lang="en-US" sz="1400" dirty="0" err="1"/>
              <a:t>Gudur</a:t>
            </a:r>
            <a:r>
              <a:rPr lang="en-US" sz="1400" dirty="0"/>
              <a:t> – 2017 – 95%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School: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Audisankara</a:t>
            </a:r>
            <a:r>
              <a:rPr lang="en-US" sz="1400" dirty="0"/>
              <a:t> High School, </a:t>
            </a:r>
            <a:r>
              <a:rPr lang="en-US" sz="1400" dirty="0" err="1"/>
              <a:t>Gudur</a:t>
            </a:r>
            <a:r>
              <a:rPr lang="en-US" sz="1400" dirty="0"/>
              <a:t> – 2015 – 9.3 GPA</a:t>
            </a:r>
          </a:p>
          <a:p>
            <a:endParaRPr lang="en-US" dirty="0"/>
          </a:p>
          <a:p>
            <a:r>
              <a:rPr lang="en-US" sz="1400" b="1" dirty="0"/>
              <a:t>Strengths: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Problem 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Doing work in a challenging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737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</TotalTime>
  <Words>209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Swaroop Reddy Mula</dc:creator>
  <cp:lastModifiedBy>Jyothi Swaroop Reddy Mula</cp:lastModifiedBy>
  <cp:revision>3</cp:revision>
  <dcterms:created xsi:type="dcterms:W3CDTF">2022-03-04T17:13:39Z</dcterms:created>
  <dcterms:modified xsi:type="dcterms:W3CDTF">2022-03-06T17:31:27Z</dcterms:modified>
</cp:coreProperties>
</file>