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ridharsanapala2019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6997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6519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55276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32FB11F-994D-FC55-16FF-095F2BD65B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824196"/>
            <a:ext cx="9982200" cy="24432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BIRUSU JYOTHI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jyothisribirusu@gmail.com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:Satya Institute Of Technology And Management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Andhra Pradesh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Cyber Security with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15/05/2024 – 25/06/2024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FFC00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Presented by:</a:t>
            </a:r>
            <a:r>
              <a:rPr lang="en-US" dirty="0"/>
              <a:t> </a:t>
            </a:r>
            <a:r>
              <a:rPr lang="en-US" b="1" dirty="0" err="1"/>
              <a:t>S.Sridhar</a:t>
            </a:r>
            <a:endParaRPr lang="en-US" dirty="0"/>
          </a:p>
          <a:p>
            <a:r>
              <a:rPr lang="en-US" b="1" dirty="0"/>
              <a:t>      Date:</a:t>
            </a:r>
            <a:r>
              <a:rPr lang="en-US" dirty="0"/>
              <a:t> 0</a:t>
            </a:r>
            <a:r>
              <a:rPr lang="en-US" b="1" dirty="0"/>
              <a:t>1-07-2024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1048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SRIDHAR SANAPALA</cp:lastModifiedBy>
  <cp:revision>6</cp:revision>
  <dcterms:created xsi:type="dcterms:W3CDTF">2024-06-03T05:48:59Z</dcterms:created>
  <dcterms:modified xsi:type="dcterms:W3CDTF">2024-07-13T14:14:14Z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