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57" r:id="rId5"/>
    <p:sldId id="259"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15BE6-0CBF-4872-98E1-DB762806DB8C}" v="8" dt="2022-09-30T02:34:10.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1126"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hitha yeluri" userId="5f9085864fb17059" providerId="LiveId" clId="{DB315BE6-0CBF-4872-98E1-DB762806DB8C}"/>
    <pc:docChg chg="undo custSel addSld delSld modSld">
      <pc:chgData name="Samhitha yeluri" userId="5f9085864fb17059" providerId="LiveId" clId="{DB315BE6-0CBF-4872-98E1-DB762806DB8C}" dt="2022-09-30T02:34:21.391" v="425" actId="27636"/>
      <pc:docMkLst>
        <pc:docMk/>
      </pc:docMkLst>
      <pc:sldChg chg="modSp mod">
        <pc:chgData name="Samhitha yeluri" userId="5f9085864fb17059" providerId="LiveId" clId="{DB315BE6-0CBF-4872-98E1-DB762806DB8C}" dt="2022-09-30T02:34:21.391" v="425" actId="27636"/>
        <pc:sldMkLst>
          <pc:docMk/>
          <pc:sldMk cId="3997686901" sldId="256"/>
        </pc:sldMkLst>
        <pc:spChg chg="mod">
          <ac:chgData name="Samhitha yeluri" userId="5f9085864fb17059" providerId="LiveId" clId="{DB315BE6-0CBF-4872-98E1-DB762806DB8C}" dt="2022-09-30T01:37:14.017" v="28" actId="20577"/>
          <ac:spMkLst>
            <pc:docMk/>
            <pc:sldMk cId="3997686901" sldId="256"/>
            <ac:spMk id="2" creationId="{40DD8B4C-451D-FF96-9542-47FF3CCF62A0}"/>
          </ac:spMkLst>
        </pc:spChg>
        <pc:spChg chg="mod">
          <ac:chgData name="Samhitha yeluri" userId="5f9085864fb17059" providerId="LiveId" clId="{DB315BE6-0CBF-4872-98E1-DB762806DB8C}" dt="2022-09-30T02:34:21.391" v="425" actId="27636"/>
          <ac:spMkLst>
            <pc:docMk/>
            <pc:sldMk cId="3997686901" sldId="256"/>
            <ac:spMk id="3" creationId="{37EEB01F-558F-C1F6-F777-4A2E7368A6DC}"/>
          </ac:spMkLst>
        </pc:spChg>
      </pc:sldChg>
      <pc:sldChg chg="modSp new mod">
        <pc:chgData name="Samhitha yeluri" userId="5f9085864fb17059" providerId="LiveId" clId="{DB315BE6-0CBF-4872-98E1-DB762806DB8C}" dt="2022-09-30T02:29:03.382" v="410" actId="12"/>
        <pc:sldMkLst>
          <pc:docMk/>
          <pc:sldMk cId="610563219" sldId="257"/>
        </pc:sldMkLst>
        <pc:spChg chg="mod">
          <ac:chgData name="Samhitha yeluri" userId="5f9085864fb17059" providerId="LiveId" clId="{DB315BE6-0CBF-4872-98E1-DB762806DB8C}" dt="2022-09-30T02:29:03.382" v="410" actId="12"/>
          <ac:spMkLst>
            <pc:docMk/>
            <pc:sldMk cId="610563219" sldId="257"/>
            <ac:spMk id="3" creationId="{0C6EEE89-0EAF-0CF4-046C-95872FB26423}"/>
          </ac:spMkLst>
        </pc:spChg>
      </pc:sldChg>
      <pc:sldChg chg="addSp modSp new mod">
        <pc:chgData name="Samhitha yeluri" userId="5f9085864fb17059" providerId="LiveId" clId="{DB315BE6-0CBF-4872-98E1-DB762806DB8C}" dt="2022-09-30T02:28:36.822" v="408" actId="1076"/>
        <pc:sldMkLst>
          <pc:docMk/>
          <pc:sldMk cId="2191234907" sldId="258"/>
        </pc:sldMkLst>
        <pc:spChg chg="add mod">
          <ac:chgData name="Samhitha yeluri" userId="5f9085864fb17059" providerId="LiveId" clId="{DB315BE6-0CBF-4872-98E1-DB762806DB8C}" dt="2022-09-30T02:28:36.822" v="408" actId="1076"/>
          <ac:spMkLst>
            <pc:docMk/>
            <pc:sldMk cId="2191234907" sldId="258"/>
            <ac:spMk id="3" creationId="{2E201BF8-7D50-A58F-8B4D-BB302D07FB37}"/>
          </ac:spMkLst>
        </pc:spChg>
      </pc:sldChg>
      <pc:sldChg chg="modSp new mod">
        <pc:chgData name="Samhitha yeluri" userId="5f9085864fb17059" providerId="LiveId" clId="{DB315BE6-0CBF-4872-98E1-DB762806DB8C}" dt="2022-09-30T02:02:55.207" v="261" actId="255"/>
        <pc:sldMkLst>
          <pc:docMk/>
          <pc:sldMk cId="1074325856" sldId="259"/>
        </pc:sldMkLst>
        <pc:spChg chg="mod">
          <ac:chgData name="Samhitha yeluri" userId="5f9085864fb17059" providerId="LiveId" clId="{DB315BE6-0CBF-4872-98E1-DB762806DB8C}" dt="2022-09-30T01:45:01.732" v="61" actId="20577"/>
          <ac:spMkLst>
            <pc:docMk/>
            <pc:sldMk cId="1074325856" sldId="259"/>
            <ac:spMk id="2" creationId="{98FC4920-DDEB-C4D3-5DE2-5C37B95DB2BD}"/>
          </ac:spMkLst>
        </pc:spChg>
        <pc:spChg chg="mod">
          <ac:chgData name="Samhitha yeluri" userId="5f9085864fb17059" providerId="LiveId" clId="{DB315BE6-0CBF-4872-98E1-DB762806DB8C}" dt="2022-09-30T02:02:55.207" v="261" actId="255"/>
          <ac:spMkLst>
            <pc:docMk/>
            <pc:sldMk cId="1074325856" sldId="259"/>
            <ac:spMk id="3" creationId="{4FB3E2F8-C217-CDE5-80BA-221758D94B06}"/>
          </ac:spMkLst>
        </pc:spChg>
      </pc:sldChg>
      <pc:sldChg chg="new del">
        <pc:chgData name="Samhitha yeluri" userId="5f9085864fb17059" providerId="LiveId" clId="{DB315BE6-0CBF-4872-98E1-DB762806DB8C}" dt="2022-09-30T01:44:39.083" v="39" actId="2696"/>
        <pc:sldMkLst>
          <pc:docMk/>
          <pc:sldMk cId="2238069112" sldId="259"/>
        </pc:sldMkLst>
      </pc:sldChg>
      <pc:sldChg chg="addSp modSp new mod">
        <pc:chgData name="Samhitha yeluri" userId="5f9085864fb17059" providerId="LiveId" clId="{DB315BE6-0CBF-4872-98E1-DB762806DB8C}" dt="2022-09-30T02:29:59.420" v="416" actId="12"/>
        <pc:sldMkLst>
          <pc:docMk/>
          <pc:sldMk cId="1206149079" sldId="260"/>
        </pc:sldMkLst>
        <pc:spChg chg="mod">
          <ac:chgData name="Samhitha yeluri" userId="5f9085864fb17059" providerId="LiveId" clId="{DB315BE6-0CBF-4872-98E1-DB762806DB8C}" dt="2022-09-30T01:49:50.634" v="139"/>
          <ac:spMkLst>
            <pc:docMk/>
            <pc:sldMk cId="1206149079" sldId="260"/>
            <ac:spMk id="2" creationId="{E95E6AC5-EBB4-8CAD-4AE4-A18EE69FD961}"/>
          </ac:spMkLst>
        </pc:spChg>
        <pc:spChg chg="add mod">
          <ac:chgData name="Samhitha yeluri" userId="5f9085864fb17059" providerId="LiveId" clId="{DB315BE6-0CBF-4872-98E1-DB762806DB8C}" dt="2022-09-30T02:29:20.576" v="411" actId="12"/>
          <ac:spMkLst>
            <pc:docMk/>
            <pc:sldMk cId="1206149079" sldId="260"/>
            <ac:spMk id="4" creationId="{4F2479FE-AD1B-1AAF-53E6-5495574DB2FE}"/>
          </ac:spMkLst>
        </pc:spChg>
        <pc:spChg chg="add mod">
          <ac:chgData name="Samhitha yeluri" userId="5f9085864fb17059" providerId="LiveId" clId="{DB315BE6-0CBF-4872-98E1-DB762806DB8C}" dt="2022-09-30T02:29:37.627" v="413" actId="1076"/>
          <ac:spMkLst>
            <pc:docMk/>
            <pc:sldMk cId="1206149079" sldId="260"/>
            <ac:spMk id="6" creationId="{14811117-74DE-D7BE-0956-510E4BB5FF39}"/>
          </ac:spMkLst>
        </pc:spChg>
        <pc:spChg chg="add mod">
          <ac:chgData name="Samhitha yeluri" userId="5f9085864fb17059" providerId="LiveId" clId="{DB315BE6-0CBF-4872-98E1-DB762806DB8C}" dt="2022-09-30T02:29:50.802" v="415" actId="12"/>
          <ac:spMkLst>
            <pc:docMk/>
            <pc:sldMk cId="1206149079" sldId="260"/>
            <ac:spMk id="8" creationId="{46DC74B5-05E1-F08D-DDDA-7B75195B27DD}"/>
          </ac:spMkLst>
        </pc:spChg>
        <pc:spChg chg="add mod">
          <ac:chgData name="Samhitha yeluri" userId="5f9085864fb17059" providerId="LiveId" clId="{DB315BE6-0CBF-4872-98E1-DB762806DB8C}" dt="2022-09-30T02:29:59.420" v="416" actId="12"/>
          <ac:spMkLst>
            <pc:docMk/>
            <pc:sldMk cId="1206149079" sldId="260"/>
            <ac:spMk id="10" creationId="{63A3AFBF-0BCB-56A5-3C7A-05A29408CEAA}"/>
          </ac:spMkLst>
        </pc:spChg>
      </pc:sldChg>
      <pc:sldChg chg="new del">
        <pc:chgData name="Samhitha yeluri" userId="5f9085864fb17059" providerId="LiveId" clId="{DB315BE6-0CBF-4872-98E1-DB762806DB8C}" dt="2022-09-30T01:49:03.901" v="116" actId="2696"/>
        <pc:sldMkLst>
          <pc:docMk/>
          <pc:sldMk cId="4038161529" sldId="260"/>
        </pc:sldMkLst>
      </pc:sldChg>
      <pc:sldChg chg="modSp new mod">
        <pc:chgData name="Samhitha yeluri" userId="5f9085864fb17059" providerId="LiveId" clId="{DB315BE6-0CBF-4872-98E1-DB762806DB8C}" dt="2022-09-30T02:02:01.851" v="257" actId="27636"/>
        <pc:sldMkLst>
          <pc:docMk/>
          <pc:sldMk cId="2192222461" sldId="261"/>
        </pc:sldMkLst>
        <pc:spChg chg="mod">
          <ac:chgData name="Samhitha yeluri" userId="5f9085864fb17059" providerId="LiveId" clId="{DB315BE6-0CBF-4872-98E1-DB762806DB8C}" dt="2022-09-30T01:52:49.264" v="183" actId="20577"/>
          <ac:spMkLst>
            <pc:docMk/>
            <pc:sldMk cId="2192222461" sldId="261"/>
            <ac:spMk id="2" creationId="{5899BBC8-7D80-1FF7-6241-779B79F9926B}"/>
          </ac:spMkLst>
        </pc:spChg>
        <pc:spChg chg="mod">
          <ac:chgData name="Samhitha yeluri" userId="5f9085864fb17059" providerId="LiveId" clId="{DB315BE6-0CBF-4872-98E1-DB762806DB8C}" dt="2022-09-30T02:02:01.851" v="257" actId="27636"/>
          <ac:spMkLst>
            <pc:docMk/>
            <pc:sldMk cId="2192222461" sldId="261"/>
            <ac:spMk id="3" creationId="{ACB90107-DECF-505E-F785-54BA7940BEF5}"/>
          </ac:spMkLst>
        </pc:spChg>
      </pc:sldChg>
      <pc:sldChg chg="addSp modSp new mod">
        <pc:chgData name="Samhitha yeluri" userId="5f9085864fb17059" providerId="LiveId" clId="{DB315BE6-0CBF-4872-98E1-DB762806DB8C}" dt="2022-09-30T02:30:33.313" v="417" actId="12"/>
        <pc:sldMkLst>
          <pc:docMk/>
          <pc:sldMk cId="1056971491" sldId="262"/>
        </pc:sldMkLst>
        <pc:spChg chg="mod">
          <ac:chgData name="Samhitha yeluri" userId="5f9085864fb17059" providerId="LiveId" clId="{DB315BE6-0CBF-4872-98E1-DB762806DB8C}" dt="2022-09-30T01:58:58.975" v="234" actId="20577"/>
          <ac:spMkLst>
            <pc:docMk/>
            <pc:sldMk cId="1056971491" sldId="262"/>
            <ac:spMk id="2" creationId="{97C55853-30B9-A536-04A4-173D58A98C3C}"/>
          </ac:spMkLst>
        </pc:spChg>
        <pc:spChg chg="add mod">
          <ac:chgData name="Samhitha yeluri" userId="5f9085864fb17059" providerId="LiveId" clId="{DB315BE6-0CBF-4872-98E1-DB762806DB8C}" dt="2022-09-30T02:30:33.313" v="417" actId="12"/>
          <ac:spMkLst>
            <pc:docMk/>
            <pc:sldMk cId="1056971491" sldId="262"/>
            <ac:spMk id="4" creationId="{A15D0E2D-A87E-1D0E-9051-53E3D2D3C78C}"/>
          </ac:spMkLst>
        </pc:spChg>
      </pc:sldChg>
      <pc:sldChg chg="addSp modSp new mod">
        <pc:chgData name="Samhitha yeluri" userId="5f9085864fb17059" providerId="LiveId" clId="{DB315BE6-0CBF-4872-98E1-DB762806DB8C}" dt="2022-09-30T02:27:06.974" v="403" actId="12"/>
        <pc:sldMkLst>
          <pc:docMk/>
          <pc:sldMk cId="59115412" sldId="263"/>
        </pc:sldMkLst>
        <pc:spChg chg="add mod">
          <ac:chgData name="Samhitha yeluri" userId="5f9085864fb17059" providerId="LiveId" clId="{DB315BE6-0CBF-4872-98E1-DB762806DB8C}" dt="2022-09-30T02:27:06.974" v="403" actId="12"/>
          <ac:spMkLst>
            <pc:docMk/>
            <pc:sldMk cId="59115412" sldId="263"/>
            <ac:spMk id="3" creationId="{2C4A3747-9544-130A-CB88-09A885270530}"/>
          </ac:spMkLst>
        </pc:spChg>
      </pc:sldChg>
      <pc:sldChg chg="modSp new mod">
        <pc:chgData name="Samhitha yeluri" userId="5f9085864fb17059" providerId="LiveId" clId="{DB315BE6-0CBF-4872-98E1-DB762806DB8C}" dt="2022-09-30T02:04:40.897" v="301" actId="255"/>
        <pc:sldMkLst>
          <pc:docMk/>
          <pc:sldMk cId="836341358" sldId="264"/>
        </pc:sldMkLst>
        <pc:spChg chg="mod">
          <ac:chgData name="Samhitha yeluri" userId="5f9085864fb17059" providerId="LiveId" clId="{DB315BE6-0CBF-4872-98E1-DB762806DB8C}" dt="2022-09-30T02:03:37.727" v="295" actId="20577"/>
          <ac:spMkLst>
            <pc:docMk/>
            <pc:sldMk cId="836341358" sldId="264"/>
            <ac:spMk id="2" creationId="{ED3AC022-A25B-818E-CE2F-058F277A4F7B}"/>
          </ac:spMkLst>
        </pc:spChg>
        <pc:spChg chg="mod">
          <ac:chgData name="Samhitha yeluri" userId="5f9085864fb17059" providerId="LiveId" clId="{DB315BE6-0CBF-4872-98E1-DB762806DB8C}" dt="2022-09-30T02:04:40.897" v="301" actId="255"/>
          <ac:spMkLst>
            <pc:docMk/>
            <pc:sldMk cId="836341358" sldId="264"/>
            <ac:spMk id="3" creationId="{73D4585F-54B2-9CAA-EDFE-65EEBFE9FCE3}"/>
          </ac:spMkLst>
        </pc:spChg>
      </pc:sldChg>
      <pc:sldChg chg="new del">
        <pc:chgData name="Samhitha yeluri" userId="5f9085864fb17059" providerId="LiveId" clId="{DB315BE6-0CBF-4872-98E1-DB762806DB8C}" dt="2022-09-30T02:10:37.315" v="303" actId="2696"/>
        <pc:sldMkLst>
          <pc:docMk/>
          <pc:sldMk cId="556729521" sldId="265"/>
        </pc:sldMkLst>
      </pc:sldChg>
      <pc:sldChg chg="addSp modSp new mod">
        <pc:chgData name="Samhitha yeluri" userId="5f9085864fb17059" providerId="LiveId" clId="{DB315BE6-0CBF-4872-98E1-DB762806DB8C}" dt="2022-09-30T02:30:56.322" v="418" actId="12"/>
        <pc:sldMkLst>
          <pc:docMk/>
          <pc:sldMk cId="1526493682" sldId="265"/>
        </pc:sldMkLst>
        <pc:spChg chg="mod">
          <ac:chgData name="Samhitha yeluri" userId="5f9085864fb17059" providerId="LiveId" clId="{DB315BE6-0CBF-4872-98E1-DB762806DB8C}" dt="2022-09-30T02:26:50.356" v="402" actId="20577"/>
          <ac:spMkLst>
            <pc:docMk/>
            <pc:sldMk cId="1526493682" sldId="265"/>
            <ac:spMk id="2" creationId="{8232519C-3440-18FC-4DC3-2F50A44A0E51}"/>
          </ac:spMkLst>
        </pc:spChg>
        <pc:spChg chg="add mod">
          <ac:chgData name="Samhitha yeluri" userId="5f9085864fb17059" providerId="LiveId" clId="{DB315BE6-0CBF-4872-98E1-DB762806DB8C}" dt="2022-09-30T02:30:56.322" v="418" actId="12"/>
          <ac:spMkLst>
            <pc:docMk/>
            <pc:sldMk cId="1526493682" sldId="265"/>
            <ac:spMk id="4" creationId="{32134468-80F0-E718-DE39-506539397E90}"/>
          </ac:spMkLst>
        </pc:spChg>
      </pc:sldChg>
      <pc:sldChg chg="addSp modSp new mod">
        <pc:chgData name="Samhitha yeluri" userId="5f9085864fb17059" providerId="LiveId" clId="{DB315BE6-0CBF-4872-98E1-DB762806DB8C}" dt="2022-09-30T02:27:35.282" v="404" actId="12"/>
        <pc:sldMkLst>
          <pc:docMk/>
          <pc:sldMk cId="2308973436" sldId="266"/>
        </pc:sldMkLst>
        <pc:spChg chg="mod">
          <ac:chgData name="Samhitha yeluri" userId="5f9085864fb17059" providerId="LiveId" clId="{DB315BE6-0CBF-4872-98E1-DB762806DB8C}" dt="2022-09-30T02:25:56.307" v="398" actId="20577"/>
          <ac:spMkLst>
            <pc:docMk/>
            <pc:sldMk cId="2308973436" sldId="266"/>
            <ac:spMk id="2" creationId="{BFA7668C-9B5B-87B0-E319-12DE22F0CDD7}"/>
          </ac:spMkLst>
        </pc:spChg>
        <pc:spChg chg="add mod">
          <ac:chgData name="Samhitha yeluri" userId="5f9085864fb17059" providerId="LiveId" clId="{DB315BE6-0CBF-4872-98E1-DB762806DB8C}" dt="2022-09-30T02:27:35.282" v="404" actId="12"/>
          <ac:spMkLst>
            <pc:docMk/>
            <pc:sldMk cId="2308973436" sldId="266"/>
            <ac:spMk id="4" creationId="{37F19B7D-5502-9A42-30FF-CFFEF330520B}"/>
          </ac:spMkLst>
        </pc:spChg>
      </pc:sldChg>
      <pc:sldChg chg="addSp delSp modSp new mod">
        <pc:chgData name="Samhitha yeluri" userId="5f9085864fb17059" providerId="LiveId" clId="{DB315BE6-0CBF-4872-98E1-DB762806DB8C}" dt="2022-09-30T02:25:26.641" v="397" actId="14100"/>
        <pc:sldMkLst>
          <pc:docMk/>
          <pc:sldMk cId="4200553078" sldId="267"/>
        </pc:sldMkLst>
        <pc:spChg chg="mod">
          <ac:chgData name="Samhitha yeluri" userId="5f9085864fb17059" providerId="LiveId" clId="{DB315BE6-0CBF-4872-98E1-DB762806DB8C}" dt="2022-09-30T02:16:29.115" v="361" actId="20577"/>
          <ac:spMkLst>
            <pc:docMk/>
            <pc:sldMk cId="4200553078" sldId="267"/>
            <ac:spMk id="2" creationId="{777FC53F-A195-AA77-3F74-90757037EC20}"/>
          </ac:spMkLst>
        </pc:spChg>
        <pc:spChg chg="add del mod">
          <ac:chgData name="Samhitha yeluri" userId="5f9085864fb17059" providerId="LiveId" clId="{DB315BE6-0CBF-4872-98E1-DB762806DB8C}" dt="2022-09-30T02:17:15.298" v="373"/>
          <ac:spMkLst>
            <pc:docMk/>
            <pc:sldMk cId="4200553078" sldId="267"/>
            <ac:spMk id="4" creationId="{63F000C7-A695-58BD-A565-3BFEB66EE332}"/>
          </ac:spMkLst>
        </pc:spChg>
        <pc:spChg chg="add mod">
          <ac:chgData name="Samhitha yeluri" userId="5f9085864fb17059" providerId="LiveId" clId="{DB315BE6-0CBF-4872-98E1-DB762806DB8C}" dt="2022-09-30T02:24:25.803" v="390" actId="14100"/>
          <ac:spMkLst>
            <pc:docMk/>
            <pc:sldMk cId="4200553078" sldId="267"/>
            <ac:spMk id="6" creationId="{10776D34-5EB3-02A2-E1E4-6BC17B507360}"/>
          </ac:spMkLst>
        </pc:spChg>
        <pc:spChg chg="add mod">
          <ac:chgData name="Samhitha yeluri" userId="5f9085864fb17059" providerId="LiveId" clId="{DB315BE6-0CBF-4872-98E1-DB762806DB8C}" dt="2022-09-30T02:25:26.641" v="397" actId="14100"/>
          <ac:spMkLst>
            <pc:docMk/>
            <pc:sldMk cId="4200553078" sldId="267"/>
            <ac:spMk id="8" creationId="{76F667BC-A613-EC7B-15DF-EF07A8D67C7C}"/>
          </ac:spMkLst>
        </pc:spChg>
      </pc:sldChg>
      <pc:sldChg chg="modSp new del mod">
        <pc:chgData name="Samhitha yeluri" userId="5f9085864fb17059" providerId="LiveId" clId="{DB315BE6-0CBF-4872-98E1-DB762806DB8C}" dt="2022-09-30T02:22:05.114" v="383" actId="2696"/>
        <pc:sldMkLst>
          <pc:docMk/>
          <pc:sldMk cId="189244679" sldId="268"/>
        </pc:sldMkLst>
        <pc:spChg chg="mod">
          <ac:chgData name="Samhitha yeluri" userId="5f9085864fb17059" providerId="LiveId" clId="{DB315BE6-0CBF-4872-98E1-DB762806DB8C}" dt="2022-09-30T02:21:59.175" v="382" actId="20577"/>
          <ac:spMkLst>
            <pc:docMk/>
            <pc:sldMk cId="189244679" sldId="268"/>
            <ac:spMk id="2" creationId="{C58C35B2-C71E-25F1-AD46-ED9D73CF95D5}"/>
          </ac:spMkLst>
        </pc:spChg>
      </pc:sldChg>
      <pc:sldChg chg="addSp modSp new">
        <pc:chgData name="Samhitha yeluri" userId="5f9085864fb17059" providerId="LiveId" clId="{DB315BE6-0CBF-4872-98E1-DB762806DB8C}" dt="2022-09-30T02:24:06.883" v="389" actId="1076"/>
        <pc:sldMkLst>
          <pc:docMk/>
          <pc:sldMk cId="3037061287" sldId="268"/>
        </pc:sldMkLst>
        <pc:picChg chg="add mod">
          <ac:chgData name="Samhitha yeluri" userId="5f9085864fb17059" providerId="LiveId" clId="{DB315BE6-0CBF-4872-98E1-DB762806DB8C}" dt="2022-09-30T02:24:06.883" v="389" actId="1076"/>
          <ac:picMkLst>
            <pc:docMk/>
            <pc:sldMk cId="3037061287" sldId="268"/>
            <ac:picMk id="1026" creationId="{21B2D68C-1466-3D42-D559-36F1B8131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353069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304463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628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3252773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5752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1506066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928961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20310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224939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BF129-FBCC-4814-8C23-82C6B983236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287451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BF129-FBCC-4814-8C23-82C6B9832369}"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195582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BF129-FBCC-4814-8C23-82C6B9832369}"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54600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BF129-FBCC-4814-8C23-82C6B9832369}"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61186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BF129-FBCC-4814-8C23-82C6B9832369}"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32958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BF129-FBCC-4814-8C23-82C6B9832369}"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207290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BF129-FBCC-4814-8C23-82C6B9832369}"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35F6A-AE25-4C25-AD04-348F1150113D}" type="slidenum">
              <a:rPr lang="en-US" smtClean="0"/>
              <a:t>‹#›</a:t>
            </a:fld>
            <a:endParaRPr lang="en-US"/>
          </a:p>
        </p:txBody>
      </p:sp>
    </p:spTree>
    <p:extLst>
      <p:ext uri="{BB962C8B-B14F-4D97-AF65-F5344CB8AC3E}">
        <p14:creationId xmlns:p14="http://schemas.microsoft.com/office/powerpoint/2010/main" val="423411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EBF129-FBCC-4814-8C23-82C6B9832369}" type="datetimeFigureOut">
              <a:rPr lang="en-US" smtClean="0"/>
              <a:t>10/2/2022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535F6A-AE25-4C25-AD04-348F1150113D}" type="slidenum">
              <a:rPr lang="en-US" smtClean="0"/>
              <a:t>‹#›</a:t>
            </a:fld>
            <a:endParaRPr lang="en-US"/>
          </a:p>
        </p:txBody>
      </p:sp>
    </p:spTree>
    <p:extLst>
      <p:ext uri="{BB962C8B-B14F-4D97-AF65-F5344CB8AC3E}">
        <p14:creationId xmlns:p14="http://schemas.microsoft.com/office/powerpoint/2010/main" val="3373224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yeluri1@kent.edu" TargetMode="External"/><Relationship Id="rId2" Type="http://schemas.openxmlformats.org/officeDocument/2006/relationships/hyperlink" Target="mailto:jvasamse@kent.edu" TargetMode="External"/><Relationship Id="rId1" Type="http://schemas.openxmlformats.org/officeDocument/2006/relationships/slideLayout" Target="../slideLayouts/slideLayout1.xml"/><Relationship Id="rId4" Type="http://schemas.openxmlformats.org/officeDocument/2006/relationships/hyperlink" Target="mailto:steegal1@kent.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cli.amazonaws.com/AWSCLIV2.msi"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8B4C-451D-FF96-9542-47FF3CCF62A0}"/>
              </a:ext>
            </a:extLst>
          </p:cNvPr>
          <p:cNvSpPr>
            <a:spLocks noGrp="1"/>
          </p:cNvSpPr>
          <p:nvPr>
            <p:ph type="ctrTitle"/>
          </p:nvPr>
        </p:nvSpPr>
        <p:spPr/>
        <p:txBody>
          <a:bodyPr/>
          <a:lstStyle/>
          <a:p>
            <a:br>
              <a:rPr lang="en-US" dirty="0"/>
            </a:br>
            <a:r>
              <a:rPr lang="en-US" dirty="0"/>
              <a:t>CLOUD VISUALIZATION</a:t>
            </a:r>
          </a:p>
        </p:txBody>
      </p:sp>
      <p:sp>
        <p:nvSpPr>
          <p:cNvPr id="3" name="Subtitle 2">
            <a:extLst>
              <a:ext uri="{FF2B5EF4-FFF2-40B4-BE49-F238E27FC236}">
                <a16:creationId xmlns:a16="http://schemas.microsoft.com/office/drawing/2014/main" id="{37EEB01F-558F-C1F6-F777-4A2E7368A6DC}"/>
              </a:ext>
            </a:extLst>
          </p:cNvPr>
          <p:cNvSpPr>
            <a:spLocks noGrp="1"/>
          </p:cNvSpPr>
          <p:nvPr>
            <p:ph type="subTitle" idx="1"/>
          </p:nvPr>
        </p:nvSpPr>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Jyothi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vasamsetty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jvasamse@kent.edu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Samhitha yeluri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syeluri1@kent.edu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Sithamshu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teegala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steegal1@kent.edu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768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519C-3440-18FC-4DC3-2F50A44A0E51}"/>
              </a:ext>
            </a:extLst>
          </p:cNvPr>
          <p:cNvSpPr>
            <a:spLocks noGrp="1"/>
          </p:cNvSpPr>
          <p:nvPr>
            <p:ph type="title"/>
          </p:nvPr>
        </p:nvSpPr>
        <p:spPr/>
        <p:txBody>
          <a:bodyPr/>
          <a:lstStyle/>
          <a:p>
            <a:r>
              <a:rPr lang="en-US" dirty="0"/>
              <a:t>D3JS</a:t>
            </a:r>
          </a:p>
        </p:txBody>
      </p:sp>
      <p:sp>
        <p:nvSpPr>
          <p:cNvPr id="4" name="TextBox 3">
            <a:extLst>
              <a:ext uri="{FF2B5EF4-FFF2-40B4-BE49-F238E27FC236}">
                <a16:creationId xmlns:a16="http://schemas.microsoft.com/office/drawing/2014/main" id="{32134468-80F0-E718-DE39-506539397E90}"/>
              </a:ext>
            </a:extLst>
          </p:cNvPr>
          <p:cNvSpPr txBox="1"/>
          <p:nvPr/>
        </p:nvSpPr>
        <p:spPr>
          <a:xfrm>
            <a:off x="795130" y="1812898"/>
            <a:ext cx="8358809" cy="2308324"/>
          </a:xfrm>
          <a:prstGeom prst="rect">
            <a:avLst/>
          </a:prstGeom>
          <a:noFill/>
        </p:spPr>
        <p:txBody>
          <a:bodyPr wrap="square">
            <a:spAutoFit/>
          </a:bodyPr>
          <a:lstStyle/>
          <a:p>
            <a:pPr marL="342900" indent="-342900">
              <a:buFont typeface="Arial" panose="020B0604020202020204" pitchFamily="34" charset="0"/>
              <a:buChar char="•"/>
            </a:pPr>
            <a:r>
              <a:rPr lang="en-US" sz="2400" dirty="0"/>
              <a:t>D3.js is an open-source library and the source code of the library is freely available on the web at https://d3js.org/ website.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Visit the D3.js website and download the latest version of D3.</a:t>
            </a:r>
          </a:p>
        </p:txBody>
      </p:sp>
    </p:spTree>
    <p:extLst>
      <p:ext uri="{BB962C8B-B14F-4D97-AF65-F5344CB8AC3E}">
        <p14:creationId xmlns:p14="http://schemas.microsoft.com/office/powerpoint/2010/main" val="152649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668C-9B5B-87B0-E319-12DE22F0CDD7}"/>
              </a:ext>
            </a:extLst>
          </p:cNvPr>
          <p:cNvSpPr>
            <a:spLocks noGrp="1"/>
          </p:cNvSpPr>
          <p:nvPr>
            <p:ph type="title"/>
          </p:nvPr>
        </p:nvSpPr>
        <p:spPr/>
        <p:txBody>
          <a:bodyPr/>
          <a:lstStyle/>
          <a:p>
            <a:r>
              <a:rPr lang="en-US" dirty="0"/>
              <a:t>Importing Data Set in D3JS</a:t>
            </a:r>
          </a:p>
        </p:txBody>
      </p:sp>
      <p:sp>
        <p:nvSpPr>
          <p:cNvPr id="4" name="TextBox 3">
            <a:extLst>
              <a:ext uri="{FF2B5EF4-FFF2-40B4-BE49-F238E27FC236}">
                <a16:creationId xmlns:a16="http://schemas.microsoft.com/office/drawing/2014/main" id="{37F19B7D-5502-9A42-30FF-CFFEF330520B}"/>
              </a:ext>
            </a:extLst>
          </p:cNvPr>
          <p:cNvSpPr txBox="1"/>
          <p:nvPr/>
        </p:nvSpPr>
        <p:spPr>
          <a:xfrm>
            <a:off x="677334" y="1723562"/>
            <a:ext cx="6102626" cy="4893647"/>
          </a:xfrm>
          <a:prstGeom prst="rect">
            <a:avLst/>
          </a:prstGeom>
          <a:noFill/>
        </p:spPr>
        <p:txBody>
          <a:bodyPr wrap="square">
            <a:spAutoFit/>
          </a:bodyPr>
          <a:lstStyle/>
          <a:p>
            <a:pPr marL="342900" indent="-342900">
              <a:buFont typeface="Arial" panose="020B0604020202020204" pitchFamily="34" charset="0"/>
              <a:buChar char="•"/>
            </a:pPr>
            <a:r>
              <a:rPr lang="en-US" sz="2400" dirty="0"/>
              <a:t>D3.js is a JavaScript library for manipulating documents based on data.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D3 helps you bring data to life using HTML, SVG, and CSS.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D3’s emphasis on web standards gives you the full capabilities of modern browsers without tying yourself to a proprietary framework, combining powerful visualization components and a data-driven approach to DOM manipulation.</a:t>
            </a:r>
          </a:p>
        </p:txBody>
      </p:sp>
    </p:spTree>
    <p:extLst>
      <p:ext uri="{BB962C8B-B14F-4D97-AF65-F5344CB8AC3E}">
        <p14:creationId xmlns:p14="http://schemas.microsoft.com/office/powerpoint/2010/main" val="230897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776D34-5EB3-02A2-E1E4-6BC17B507360}"/>
              </a:ext>
            </a:extLst>
          </p:cNvPr>
          <p:cNvSpPr txBox="1"/>
          <p:nvPr/>
        </p:nvSpPr>
        <p:spPr>
          <a:xfrm>
            <a:off x="821870" y="1866900"/>
            <a:ext cx="8942615" cy="3416320"/>
          </a:xfrm>
          <a:prstGeom prst="rect">
            <a:avLst/>
          </a:prstGeom>
          <a:noFill/>
        </p:spPr>
        <p:txBody>
          <a:bodyPr wrap="square">
            <a:spAutoFit/>
          </a:bodyPr>
          <a:lstStyle/>
          <a:p>
            <a:r>
              <a:rPr lang="en-US" sz="1800" dirty="0"/>
              <a:t>d3.csv() function is asynchronous and code after for(s in sources){ starts before the outdated array is filled up. </a:t>
            </a:r>
          </a:p>
          <a:p>
            <a:endParaRPr lang="en-US" sz="1800" dirty="0"/>
          </a:p>
          <a:p>
            <a:r>
              <a:rPr lang="en-US" sz="1800" dirty="0"/>
              <a:t>That's why you see it as undefined and as valid inside d3.csv() accessor functions. </a:t>
            </a:r>
          </a:p>
          <a:p>
            <a:r>
              <a:rPr lang="en-US" sz="1800" dirty="0"/>
              <a:t>You have to use outdated only when all files are read. </a:t>
            </a:r>
          </a:p>
          <a:p>
            <a:endParaRPr lang="en-US" dirty="0"/>
          </a:p>
          <a:p>
            <a:r>
              <a:rPr lang="en-US" sz="1800" dirty="0"/>
              <a:t>One possible solution:</a:t>
            </a:r>
          </a:p>
          <a:p>
            <a:r>
              <a:rPr lang="en-US" dirty="0"/>
              <a:t>d3.csv(‘your CSV.csv').</a:t>
            </a:r>
          </a:p>
          <a:p>
            <a:r>
              <a:rPr lang="en-US" dirty="0"/>
              <a:t>then(function(data)</a:t>
            </a:r>
          </a:p>
          <a:p>
            <a:r>
              <a:rPr lang="en-US" dirty="0"/>
              <a:t> {      // data is now whole data set      // draw chart in here!  })  .catch(function(error){     // handle error     })</a:t>
            </a:r>
          </a:p>
          <a:p>
            <a:endParaRPr lang="en-US" dirty="0"/>
          </a:p>
        </p:txBody>
      </p:sp>
    </p:spTree>
    <p:extLst>
      <p:ext uri="{BB962C8B-B14F-4D97-AF65-F5344CB8AC3E}">
        <p14:creationId xmlns:p14="http://schemas.microsoft.com/office/powerpoint/2010/main" val="420055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1B2D68C-1466-3D42-D559-36F1B8131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182" y="1502424"/>
            <a:ext cx="5124119" cy="402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06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201BF8-7D50-A58F-8B4D-BB302D07FB37}"/>
              </a:ext>
            </a:extLst>
          </p:cNvPr>
          <p:cNvSpPr txBox="1"/>
          <p:nvPr/>
        </p:nvSpPr>
        <p:spPr>
          <a:xfrm>
            <a:off x="715617" y="1995777"/>
            <a:ext cx="8643068" cy="2308324"/>
          </a:xfrm>
          <a:prstGeom prst="rect">
            <a:avLst/>
          </a:prstGeom>
          <a:noFill/>
        </p:spPr>
        <p:txBody>
          <a:bodyPr wrap="square">
            <a:spAutoFit/>
          </a:bodyPr>
          <a:lstStyle/>
          <a:p>
            <a:r>
              <a:rPr lang="en-US" sz="2400" dirty="0"/>
              <a:t>Dataset Visualization is the graphical representation of Data that contains the details of the data.</a:t>
            </a:r>
          </a:p>
          <a:p>
            <a:endParaRPr lang="en-US" sz="2400" dirty="0"/>
          </a:p>
          <a:p>
            <a:r>
              <a:rPr lang="en-US" sz="2400" dirty="0"/>
              <a:t> This is used for the analysis of data that can be done using the visual elements, this is used to </a:t>
            </a:r>
            <a:r>
              <a:rPr lang="en-US" sz="2400" dirty="0" err="1"/>
              <a:t>analyse</a:t>
            </a:r>
            <a:r>
              <a:rPr lang="en-US" sz="2400" dirty="0"/>
              <a:t> big and massive processing data and try computing the result out of it.</a:t>
            </a:r>
          </a:p>
        </p:txBody>
      </p:sp>
    </p:spTree>
    <p:extLst>
      <p:ext uri="{BB962C8B-B14F-4D97-AF65-F5344CB8AC3E}">
        <p14:creationId xmlns:p14="http://schemas.microsoft.com/office/powerpoint/2010/main" val="219123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C022-A25B-818E-CE2F-058F277A4F7B}"/>
              </a:ext>
            </a:extLst>
          </p:cNvPr>
          <p:cNvSpPr>
            <a:spLocks noGrp="1"/>
          </p:cNvSpPr>
          <p:nvPr>
            <p:ph type="title"/>
          </p:nvPr>
        </p:nvSpPr>
        <p:spPr/>
        <p:txBody>
          <a:bodyPr/>
          <a:lstStyle/>
          <a:p>
            <a:r>
              <a:rPr lang="en-US" dirty="0"/>
              <a:t>System Overview Architecture</a:t>
            </a:r>
          </a:p>
        </p:txBody>
      </p:sp>
      <p:sp>
        <p:nvSpPr>
          <p:cNvPr id="3" name="Content Placeholder 2">
            <a:extLst>
              <a:ext uri="{FF2B5EF4-FFF2-40B4-BE49-F238E27FC236}">
                <a16:creationId xmlns:a16="http://schemas.microsoft.com/office/drawing/2014/main" id="{73D4585F-54B2-9CAA-EDFE-65EEBFE9FCE3}"/>
              </a:ext>
            </a:extLst>
          </p:cNvPr>
          <p:cNvSpPr>
            <a:spLocks noGrp="1"/>
          </p:cNvSpPr>
          <p:nvPr>
            <p:ph idx="1"/>
          </p:nvPr>
        </p:nvSpPr>
        <p:spPr/>
        <p:txBody>
          <a:bodyPr>
            <a:normAutofit/>
          </a:bodyPr>
          <a:lstStyle/>
          <a:p>
            <a:r>
              <a:rPr lang="en-US" sz="2400" dirty="0"/>
              <a:t>The main user interface of TABLEAU has multiple linked views including view, physical view, multidimensional view, and correlation view.</a:t>
            </a:r>
          </a:p>
          <a:p>
            <a:r>
              <a:rPr lang="en-US" sz="2400" dirty="0"/>
              <a:t> Through the user interface, users can investigate the log data from different perspectives, spatiotemporal regions, and query criteria.</a:t>
            </a:r>
          </a:p>
        </p:txBody>
      </p:sp>
    </p:spTree>
    <p:extLst>
      <p:ext uri="{BB962C8B-B14F-4D97-AF65-F5344CB8AC3E}">
        <p14:creationId xmlns:p14="http://schemas.microsoft.com/office/powerpoint/2010/main" val="83634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EEE89-0EAF-0CF4-046C-95872FB26423}"/>
              </a:ext>
            </a:extLst>
          </p:cNvPr>
          <p:cNvSpPr>
            <a:spLocks noGrp="1"/>
          </p:cNvSpPr>
          <p:nvPr>
            <p:ph idx="1"/>
          </p:nvPr>
        </p:nvSpPr>
        <p:spPr>
          <a:xfrm>
            <a:off x="677333" y="1616451"/>
            <a:ext cx="8921699" cy="4424911"/>
          </a:xfrm>
        </p:spPr>
        <p:txBody>
          <a:bodyPr>
            <a:normAutofit/>
          </a:bodyPr>
          <a:lstStyle/>
          <a:p>
            <a:r>
              <a:rPr lang="en-US" sz="2400" dirty="0"/>
              <a:t>Data exploration is the first step of data analysis used to explore and visualize data to uncover insights from the start or identify areas or patterns to dig into more. </a:t>
            </a:r>
          </a:p>
          <a:p>
            <a:pPr marL="0" indent="0">
              <a:buNone/>
            </a:pPr>
            <a:endParaRPr lang="en-US" sz="2400" dirty="0"/>
          </a:p>
          <a:p>
            <a:r>
              <a:rPr lang="en-US" sz="2400" dirty="0"/>
              <a:t>Using interactive dashboards and point-and-click data exploration, users can better understand the bigger picture and get insights faster.</a:t>
            </a:r>
          </a:p>
        </p:txBody>
      </p:sp>
    </p:spTree>
    <p:extLst>
      <p:ext uri="{BB962C8B-B14F-4D97-AF65-F5344CB8AC3E}">
        <p14:creationId xmlns:p14="http://schemas.microsoft.com/office/powerpoint/2010/main" val="61056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4920-DDEB-C4D3-5DE2-5C37B95DB2BD}"/>
              </a:ext>
            </a:extLst>
          </p:cNvPr>
          <p:cNvSpPr>
            <a:spLocks noGrp="1"/>
          </p:cNvSpPr>
          <p:nvPr>
            <p:ph type="title"/>
          </p:nvPr>
        </p:nvSpPr>
        <p:spPr/>
        <p:txBody>
          <a:bodyPr/>
          <a:lstStyle/>
          <a:p>
            <a:r>
              <a:rPr lang="en-US" dirty="0"/>
              <a:t>System Requirements </a:t>
            </a:r>
          </a:p>
        </p:txBody>
      </p:sp>
      <p:sp>
        <p:nvSpPr>
          <p:cNvPr id="3" name="Content Placeholder 2">
            <a:extLst>
              <a:ext uri="{FF2B5EF4-FFF2-40B4-BE49-F238E27FC236}">
                <a16:creationId xmlns:a16="http://schemas.microsoft.com/office/drawing/2014/main" id="{4FB3E2F8-C217-CDE5-80BA-221758D94B06}"/>
              </a:ext>
            </a:extLst>
          </p:cNvPr>
          <p:cNvSpPr>
            <a:spLocks noGrp="1"/>
          </p:cNvSpPr>
          <p:nvPr>
            <p:ph idx="1"/>
          </p:nvPr>
        </p:nvSpPr>
        <p:spPr/>
        <p:txBody>
          <a:bodyPr/>
          <a:lstStyle/>
          <a:p>
            <a:r>
              <a:rPr lang="en-US" sz="2400" dirty="0"/>
              <a:t>AWS </a:t>
            </a:r>
          </a:p>
          <a:p>
            <a:r>
              <a:rPr lang="en-US" sz="2400" dirty="0"/>
              <a:t>Visual studio code</a:t>
            </a:r>
          </a:p>
          <a:p>
            <a:r>
              <a:rPr lang="en-US" sz="2400" dirty="0"/>
              <a:t>Tableau </a:t>
            </a:r>
          </a:p>
          <a:p>
            <a:r>
              <a:rPr lang="en-US" sz="2400" dirty="0"/>
              <a:t>D3JS</a:t>
            </a:r>
          </a:p>
          <a:p>
            <a:pPr marL="0" indent="0">
              <a:buNone/>
            </a:pPr>
            <a:endParaRPr lang="en-US" dirty="0"/>
          </a:p>
        </p:txBody>
      </p:sp>
    </p:spTree>
    <p:extLst>
      <p:ext uri="{BB962C8B-B14F-4D97-AF65-F5344CB8AC3E}">
        <p14:creationId xmlns:p14="http://schemas.microsoft.com/office/powerpoint/2010/main" val="107432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6AC5-EBB4-8CAD-4AE4-A18EE69FD961}"/>
              </a:ext>
            </a:extLst>
          </p:cNvPr>
          <p:cNvSpPr>
            <a:spLocks noGrp="1"/>
          </p:cNvSpPr>
          <p:nvPr>
            <p:ph type="title"/>
          </p:nvPr>
        </p:nvSpPr>
        <p:spPr/>
        <p:txBody>
          <a:bodyPr/>
          <a:lstStyle/>
          <a:p>
            <a:r>
              <a:rPr lang="en-US"/>
              <a:t>To Download DataSet</a:t>
            </a:r>
            <a:endParaRPr lang="en-US" dirty="0"/>
          </a:p>
        </p:txBody>
      </p:sp>
      <p:sp>
        <p:nvSpPr>
          <p:cNvPr id="4" name="TextBox 3">
            <a:extLst>
              <a:ext uri="{FF2B5EF4-FFF2-40B4-BE49-F238E27FC236}">
                <a16:creationId xmlns:a16="http://schemas.microsoft.com/office/drawing/2014/main" id="{4F2479FE-AD1B-1AAF-53E6-5495574DB2FE}"/>
              </a:ext>
            </a:extLst>
          </p:cNvPr>
          <p:cNvSpPr txBox="1"/>
          <p:nvPr/>
        </p:nvSpPr>
        <p:spPr>
          <a:xfrm>
            <a:off x="677334" y="1828799"/>
            <a:ext cx="7110454" cy="923330"/>
          </a:xfrm>
          <a:prstGeom prst="rect">
            <a:avLst/>
          </a:prstGeom>
          <a:noFill/>
        </p:spPr>
        <p:txBody>
          <a:bodyPr wrap="square">
            <a:spAutoFit/>
          </a:bodyPr>
          <a:lstStyle/>
          <a:p>
            <a:pPr marL="285750" indent="-285750">
              <a:buFont typeface="Arial" panose="020B0604020202020204" pitchFamily="34" charset="0"/>
              <a:buChar char="•"/>
            </a:pPr>
            <a:r>
              <a:rPr lang="en-US" dirty="0"/>
              <a:t>C:\&gt; msiexec.exe /</a:t>
            </a:r>
            <a:r>
              <a:rPr lang="en-US" dirty="0" err="1"/>
              <a:t>i</a:t>
            </a:r>
            <a:r>
              <a:rPr lang="en-US" dirty="0"/>
              <a:t> </a:t>
            </a:r>
            <a:r>
              <a:rPr lang="en-US" dirty="0">
                <a:hlinkClick r:id="rId2"/>
              </a:rPr>
              <a:t>https://awscli.amazonaws.com/AWSCLIV2.msi</a:t>
            </a: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4811117-74DE-D7BE-0956-510E4BB5FF39}"/>
              </a:ext>
            </a:extLst>
          </p:cNvPr>
          <p:cNvSpPr txBox="1"/>
          <p:nvPr/>
        </p:nvSpPr>
        <p:spPr>
          <a:xfrm>
            <a:off x="677333" y="2553285"/>
            <a:ext cx="8207734" cy="2862322"/>
          </a:xfrm>
          <a:prstGeom prst="rect">
            <a:avLst/>
          </a:prstGeom>
          <a:noFill/>
        </p:spPr>
        <p:txBody>
          <a:bodyPr wrap="square">
            <a:spAutoFit/>
          </a:bodyPr>
          <a:lstStyle/>
          <a:p>
            <a:pPr marL="285750" indent="-285750">
              <a:buFont typeface="Arial" panose="020B0604020202020204" pitchFamily="34" charset="0"/>
              <a:buChar char="•"/>
            </a:pPr>
            <a:r>
              <a:rPr lang="en-US" dirty="0"/>
              <a:t>C:\&gt; AWS –version</a:t>
            </a:r>
          </a:p>
          <a:p>
            <a:endParaRPr lang="en-US" dirty="0"/>
          </a:p>
          <a:p>
            <a:pPr marL="285750" indent="-285750">
              <a:buFont typeface="Arial" panose="020B0604020202020204" pitchFamily="34" charset="0"/>
              <a:buChar char="•"/>
            </a:pPr>
            <a:r>
              <a:rPr lang="en-US" dirty="0" err="1"/>
              <a:t>aws</a:t>
            </a:r>
            <a:r>
              <a:rPr lang="en-US" dirty="0"/>
              <a:t>-cli/2.7.24 Python/3.8.8 Windows/10 exe/AMD64 prompt/off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aws</a:t>
            </a:r>
            <a:r>
              <a:rPr lang="en-US" dirty="0"/>
              <a:t> s3 ls s3://mit-supercloud-dataset/datacenter-challenge/202201/ --no-sign-request</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63A3AFBF-0BCB-56A5-3C7A-05A29408CEAA}"/>
              </a:ext>
            </a:extLst>
          </p:cNvPr>
          <p:cNvSpPr txBox="1"/>
          <p:nvPr/>
        </p:nvSpPr>
        <p:spPr>
          <a:xfrm>
            <a:off x="677333" y="4162200"/>
            <a:ext cx="7242165" cy="1200329"/>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aws</a:t>
            </a:r>
            <a:r>
              <a:rPr lang="en-US" dirty="0"/>
              <a:t> s3 cp s3://mit-supercloud-dataset/datacenter-challenge datacenter-challenge --recursive --no-sign-request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614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BBC8-7D80-1FF7-6241-779B79F9926B}"/>
              </a:ext>
            </a:extLst>
          </p:cNvPr>
          <p:cNvSpPr>
            <a:spLocks noGrp="1"/>
          </p:cNvSpPr>
          <p:nvPr>
            <p:ph type="title"/>
          </p:nvPr>
        </p:nvSpPr>
        <p:spPr/>
        <p:txBody>
          <a:bodyPr/>
          <a:lstStyle/>
          <a:p>
            <a:r>
              <a:rPr lang="en-US" dirty="0"/>
              <a:t>Tableau Framework</a:t>
            </a:r>
          </a:p>
        </p:txBody>
      </p:sp>
      <p:sp>
        <p:nvSpPr>
          <p:cNvPr id="3" name="Content Placeholder 2">
            <a:extLst>
              <a:ext uri="{FF2B5EF4-FFF2-40B4-BE49-F238E27FC236}">
                <a16:creationId xmlns:a16="http://schemas.microsoft.com/office/drawing/2014/main" id="{ACB90107-DECF-505E-F785-54BA7940BEF5}"/>
              </a:ext>
            </a:extLst>
          </p:cNvPr>
          <p:cNvSpPr>
            <a:spLocks noGrp="1"/>
          </p:cNvSpPr>
          <p:nvPr>
            <p:ph idx="1"/>
          </p:nvPr>
        </p:nvSpPr>
        <p:spPr>
          <a:xfrm>
            <a:off x="677334" y="2160589"/>
            <a:ext cx="8596668" cy="1974089"/>
          </a:xfrm>
        </p:spPr>
        <p:txBody>
          <a:bodyPr>
            <a:normAutofit fontScale="92500"/>
          </a:bodyPr>
          <a:lstStyle/>
          <a:p>
            <a:r>
              <a:rPr lang="en-US" sz="2400" dirty="0"/>
              <a:t>Tableau helps people and organizations be more data-driven</a:t>
            </a:r>
          </a:p>
          <a:p>
            <a:r>
              <a:rPr lang="en-US" sz="2400" dirty="0"/>
              <a:t>As the market-leading choice for modern business intelligence, our analytics platform makes it easier for people to explore and manage data, and faster to discover and share insights that can change businesses and the world.</a:t>
            </a:r>
          </a:p>
          <a:p>
            <a:endParaRPr lang="en-US" dirty="0"/>
          </a:p>
        </p:txBody>
      </p:sp>
    </p:spTree>
    <p:extLst>
      <p:ext uri="{BB962C8B-B14F-4D97-AF65-F5344CB8AC3E}">
        <p14:creationId xmlns:p14="http://schemas.microsoft.com/office/powerpoint/2010/main" val="21922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5853-30B9-A536-04A4-173D58A98C3C}"/>
              </a:ext>
            </a:extLst>
          </p:cNvPr>
          <p:cNvSpPr>
            <a:spLocks noGrp="1"/>
          </p:cNvSpPr>
          <p:nvPr>
            <p:ph type="title"/>
          </p:nvPr>
        </p:nvSpPr>
        <p:spPr/>
        <p:txBody>
          <a:bodyPr/>
          <a:lstStyle/>
          <a:p>
            <a:r>
              <a:rPr lang="en-US" dirty="0"/>
              <a:t>Importing Dataset into Tableau</a:t>
            </a:r>
          </a:p>
        </p:txBody>
      </p:sp>
      <p:sp>
        <p:nvSpPr>
          <p:cNvPr id="4" name="TextBox 3">
            <a:extLst>
              <a:ext uri="{FF2B5EF4-FFF2-40B4-BE49-F238E27FC236}">
                <a16:creationId xmlns:a16="http://schemas.microsoft.com/office/drawing/2014/main" id="{A15D0E2D-A87E-1D0E-9051-53E3D2D3C78C}"/>
              </a:ext>
            </a:extLst>
          </p:cNvPr>
          <p:cNvSpPr txBox="1"/>
          <p:nvPr/>
        </p:nvSpPr>
        <p:spPr>
          <a:xfrm>
            <a:off x="677334" y="1560909"/>
            <a:ext cx="8476605" cy="2677656"/>
          </a:xfrm>
          <a:prstGeom prst="rect">
            <a:avLst/>
          </a:prstGeom>
          <a:noFill/>
        </p:spPr>
        <p:txBody>
          <a:bodyPr wrap="square">
            <a:spAutoFit/>
          </a:bodyPr>
          <a:lstStyle/>
          <a:p>
            <a:pPr marL="342900" indent="-342900">
              <a:buFont typeface="Arial" panose="020B0604020202020204" pitchFamily="34" charset="0"/>
              <a:buChar char="•"/>
            </a:pPr>
            <a:r>
              <a:rPr lang="en-US" sz="2400" dirty="0"/>
              <a:t>You can export directly to Excel the data used to generate the view formatted as a crosstab.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you export your view as a crosstab, Tableau automatically opens the Excel application and pastes a crosstab version of the current view into a new Excel workbook.</a:t>
            </a:r>
          </a:p>
        </p:txBody>
      </p:sp>
    </p:spTree>
    <p:extLst>
      <p:ext uri="{BB962C8B-B14F-4D97-AF65-F5344CB8AC3E}">
        <p14:creationId xmlns:p14="http://schemas.microsoft.com/office/powerpoint/2010/main" val="105697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A3747-9544-130A-CB88-09A885270530}"/>
              </a:ext>
            </a:extLst>
          </p:cNvPr>
          <p:cNvSpPr txBox="1"/>
          <p:nvPr/>
        </p:nvSpPr>
        <p:spPr>
          <a:xfrm>
            <a:off x="807245" y="239317"/>
            <a:ext cx="6666982" cy="4893647"/>
          </a:xfrm>
          <a:prstGeom prst="rect">
            <a:avLst/>
          </a:prstGeom>
          <a:noFill/>
        </p:spPr>
        <p:txBody>
          <a:bodyPr wrap="square">
            <a:spAutoFit/>
          </a:bodyPr>
          <a:lstStyle/>
          <a:p>
            <a:pPr marL="342900" indent="-342900">
              <a:buFont typeface="Arial" panose="020B0604020202020204" pitchFamily="34" charset="0"/>
              <a:buChar char="•"/>
            </a:pPr>
            <a:r>
              <a:rPr lang="en-US" sz="2400" dirty="0"/>
              <a:t>Create a Data Source or Add a New Connection with Clipboard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Select the data you want and copy it to the clipboard.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Open Tableau Desktop and do one of the following: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On the data source page, select Data &gt; Paste Data as Connection or Paste Data as Data Source. ...Select File &gt; Save to save the data source.</a:t>
            </a:r>
          </a:p>
        </p:txBody>
      </p:sp>
    </p:spTree>
    <p:extLst>
      <p:ext uri="{BB962C8B-B14F-4D97-AF65-F5344CB8AC3E}">
        <p14:creationId xmlns:p14="http://schemas.microsoft.com/office/powerpoint/2010/main" val="591154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637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 CLOUD VISUALIZATION</vt:lpstr>
      <vt:lpstr>PowerPoint Presentation</vt:lpstr>
      <vt:lpstr>System Overview Architecture</vt:lpstr>
      <vt:lpstr>PowerPoint Presentation</vt:lpstr>
      <vt:lpstr>System Requirements </vt:lpstr>
      <vt:lpstr>To Download DataSet</vt:lpstr>
      <vt:lpstr>Tableau Framework</vt:lpstr>
      <vt:lpstr>Importing Dataset into Tableau</vt:lpstr>
      <vt:lpstr>PowerPoint Presentation</vt:lpstr>
      <vt:lpstr>D3JS</vt:lpstr>
      <vt:lpstr>Importing Data Set in D3JS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Samhitha yeluri</dc:creator>
  <cp:lastModifiedBy>ravi pampana</cp:lastModifiedBy>
  <cp:revision>2</cp:revision>
  <dcterms:created xsi:type="dcterms:W3CDTF">2022-09-30T01:36:17Z</dcterms:created>
  <dcterms:modified xsi:type="dcterms:W3CDTF">2022-10-03T02:52:43Z</dcterms:modified>
</cp:coreProperties>
</file>