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c2de51a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c2de51a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497171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7497171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497171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7497171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74971711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74971711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74971711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74971711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74971711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74971711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7caf9c17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7caf9c17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c2de51a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c2de51a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c2de51a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c2de51a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matplotlib.or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A3776"/>
              </a:buClr>
              <a:buSzPts val="4500"/>
              <a:buFont typeface="Arial"/>
              <a:buNone/>
            </a:pPr>
            <a:r>
              <a:rPr lang="en-GB" sz="4500"/>
              <a:t>Introduction to Matplotlib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319100" y="274100"/>
            <a:ext cx="75057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Continued: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319100" y="916700"/>
            <a:ext cx="75057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75" y="916700"/>
            <a:ext cx="7505701" cy="40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223425" y="1346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GB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Its a python package used for 2d graphics.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GB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popular plotting Library for python</a:t>
            </a:r>
            <a:r>
              <a:rPr lang="en-GB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3.It gives control over every aspect of a figure.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4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It was designed to have a similar feel to Matlab’s graphical plotting</a:t>
            </a:r>
            <a:endParaRPr sz="4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4100">
                <a:solidFill>
                  <a:schemeClr val="dk1"/>
                </a:solidFill>
              </a:rPr>
              <a:t> popu</a:t>
            </a:r>
            <a:endParaRPr/>
          </a:p>
        </p:txBody>
      </p:sp>
      <p:sp>
        <p:nvSpPr>
          <p:cNvPr id="134" name="Google Shape;134;p14"/>
          <p:cNvSpPr txBox="1"/>
          <p:nvPr>
            <p:ph type="title"/>
          </p:nvPr>
        </p:nvSpPr>
        <p:spPr>
          <a:xfrm>
            <a:off x="377375" y="391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Matplotlib: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Installation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Pip install matplotlib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400"/>
              <a:t>Or </a:t>
            </a:r>
            <a:endParaRPr sz="3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400"/>
              <a:t>conda install matplotlib</a:t>
            </a:r>
            <a:endParaRPr sz="3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Resource: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hlinkClick r:id="rId3"/>
              </a:rPr>
              <a:t>www.matplotlib.org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651075" y="531825"/>
            <a:ext cx="7505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 :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651075" y="1176525"/>
            <a:ext cx="7505700" cy="3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688"/>
              <a:buNone/>
            </a:pPr>
            <a:r>
              <a:rPr lang="en-GB" sz="13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Matplotlib can be divided into three parts: the frame, the plot, and the stylistic features.</a:t>
            </a:r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1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9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393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plt.figure()</a:t>
            </a:r>
            <a:r>
              <a:rPr i="1" lang="en-GB" sz="1393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#The Frame: We start our plot with a figure</a:t>
            </a:r>
            <a:endParaRPr i="1" sz="1393">
              <a:solidFill>
                <a:srgbClr val="4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93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393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plt.bar(x = data, height = data)</a:t>
            </a:r>
            <a:r>
              <a:rPr i="1" lang="en-GB" sz="1393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#The Body</a:t>
            </a:r>
            <a:endParaRPr sz="1393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93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393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plt.title("Example B</a:t>
            </a:r>
            <a:r>
              <a:rPr lang="en-GB" sz="1393">
                <a:solidFill>
                  <a:srgbClr val="BA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 Plot"</a:t>
            </a:r>
            <a:r>
              <a:rPr lang="en-GB" sz="1393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 </a:t>
            </a:r>
            <a:r>
              <a:rPr i="1" lang="en-GB" sz="1393">
                <a:solidFill>
                  <a:srgbClr val="40808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#Stylistic Features: Adding the title ,xlabel,y label</a:t>
            </a:r>
            <a:endParaRPr i="1" sz="1393">
              <a:solidFill>
                <a:srgbClr val="4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93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702"/>
              <a:t>plt.xlabel("x axis")</a:t>
            </a:r>
            <a:endParaRPr sz="170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702"/>
              <a:t>plt.ylabel("y axis")</a:t>
            </a:r>
            <a:endParaRPr sz="170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702"/>
              <a:t>plt.xticks([0,1,2,3,4])</a:t>
            </a:r>
            <a:endParaRPr sz="170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-GB" sz="1702"/>
              <a:t>plt.yticks([0,2,4,6,8,10])</a:t>
            </a:r>
            <a:endParaRPr sz="1702"/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702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707075" y="397375"/>
            <a:ext cx="75057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Types: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187825"/>
            <a:ext cx="75057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5E5E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1) </a:t>
            </a:r>
            <a:r>
              <a:rPr lang="en-GB" sz="2300">
                <a:solidFill>
                  <a:srgbClr val="5E5E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functional interface (also known as </a:t>
            </a:r>
            <a:r>
              <a:rPr lang="en-GB" sz="2200">
                <a:solidFill>
                  <a:srgbClr val="5E5E5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pyplot</a:t>
            </a:r>
            <a:r>
              <a:rPr lang="en-GB" sz="2300">
                <a:solidFill>
                  <a:srgbClr val="5E5E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interface) </a:t>
            </a:r>
            <a:endParaRPr sz="2300">
              <a:solidFill>
                <a:srgbClr val="5E5E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5E5E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2)Object-oriented interface</a:t>
            </a:r>
            <a:endParaRPr sz="2300">
              <a:solidFill>
                <a:srgbClr val="5E5E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5E5E5E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5E5E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more control when we create figures that contain multiple plots. </a:t>
            </a:r>
            <a:endParaRPr sz="1200">
              <a:solidFill>
                <a:srgbClr val="5E5E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5E5E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we create objects and do the plotting with their methods. </a:t>
            </a:r>
            <a:endParaRPr sz="1200">
              <a:solidFill>
                <a:srgbClr val="5E5E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5E5E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Methods are the functions that come with the object.</a:t>
            </a:r>
            <a:endParaRPr sz="1200">
              <a:solidFill>
                <a:srgbClr val="5E5E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E5E5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fig, ax = plt.subplots(1)</a:t>
            </a:r>
            <a:endParaRPr sz="1200">
              <a:solidFill>
                <a:srgbClr val="5E5E5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E5E5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ax.plot(x, y)</a:t>
            </a:r>
            <a:endParaRPr sz="1200">
              <a:solidFill>
                <a:srgbClr val="5E5E5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E5E5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ax.set_xlabel("x")</a:t>
            </a:r>
            <a:endParaRPr sz="1200">
              <a:solidFill>
                <a:srgbClr val="5E5E5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E5E5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ax.set_ylabel("y")</a:t>
            </a:r>
            <a:endParaRPr sz="1200">
              <a:solidFill>
                <a:srgbClr val="5E5E5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E5E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E5E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Seaborn :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●"/>
            </a:pPr>
            <a:r>
              <a:rPr lang="en-GB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Matplotlib under the hood. 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●"/>
            </a:pPr>
            <a:r>
              <a:rPr lang="en-GB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specially meant for statistical plotting.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●"/>
            </a:pPr>
            <a:r>
              <a:rPr lang="en-GB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if one has to summarize data in visualizations 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Char char="●"/>
            </a:pPr>
            <a:r>
              <a:rPr lang="en-GB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More integrated for working with Pandas data frames.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Both the popular visualization tools used in Python have differences in use cases, scalability and many other things. Based on these one should select the best visualization tool for a particular work. If one is doing statistics then Seaborn is a good choice because it has a lot of things suitable for statistical tasks,</a:t>
            </a:r>
            <a:endParaRPr sz="14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652475" y="274100"/>
            <a:ext cx="75057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Difference between matplotlin and seaborn: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178725"/>
            <a:ext cx="7505700" cy="348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342900" y="286000"/>
            <a:ext cx="75057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Continued: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450050" y="1121550"/>
            <a:ext cx="7505700" cy="3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50" y="881075"/>
            <a:ext cx="7505700" cy="39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