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D52507-E55D-40C2-86D1-5EFD1B226241}" v="229" dt="2022-04-26T05:19:00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4DAEA4-3CA1-4E31-B116-6B2A07A408D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16E3DD-7B16-42BD-AB00-47C93AA9F7BB}">
      <dgm:prSet phldrT="[Text]"/>
      <dgm:spPr/>
      <dgm:t>
        <a:bodyPr/>
        <a:lstStyle/>
        <a:p>
          <a:r>
            <a:rPr lang="en-US" dirty="0"/>
            <a:t>Class</a:t>
          </a:r>
        </a:p>
        <a:p>
          <a:r>
            <a:rPr lang="en-US" dirty="0"/>
            <a:t>Bird</a:t>
          </a:r>
        </a:p>
      </dgm:t>
    </dgm:pt>
    <dgm:pt modelId="{83860ECE-0475-4D72-9257-86B9DBF8926D}" type="parTrans" cxnId="{BCD614DE-3D2E-40BE-B12B-308A3D614768}">
      <dgm:prSet/>
      <dgm:spPr/>
      <dgm:t>
        <a:bodyPr/>
        <a:lstStyle/>
        <a:p>
          <a:endParaRPr lang="en-US"/>
        </a:p>
      </dgm:t>
    </dgm:pt>
    <dgm:pt modelId="{D35D8536-3070-4B98-92C3-733AF649A9AF}" type="sibTrans" cxnId="{BCD614DE-3D2E-40BE-B12B-308A3D614768}">
      <dgm:prSet/>
      <dgm:spPr/>
      <dgm:t>
        <a:bodyPr/>
        <a:lstStyle/>
        <a:p>
          <a:endParaRPr lang="en-US"/>
        </a:p>
      </dgm:t>
    </dgm:pt>
    <dgm:pt modelId="{3CE98261-64F8-4A99-BF41-14E5A7C809F1}">
      <dgm:prSet phldrT="[Text]"/>
      <dgm:spPr/>
      <dgm:t>
        <a:bodyPr/>
        <a:lstStyle/>
        <a:p>
          <a:pPr algn="ctr"/>
          <a:r>
            <a:rPr lang="en-US" dirty="0"/>
            <a:t>Object</a:t>
          </a:r>
        </a:p>
        <a:p>
          <a:pPr algn="ctr"/>
          <a:r>
            <a:rPr lang="en-US" dirty="0"/>
            <a:t>Parrot</a:t>
          </a:r>
        </a:p>
      </dgm:t>
    </dgm:pt>
    <dgm:pt modelId="{B1166AD4-B60B-4F1A-9E02-A49DD142605C}" type="parTrans" cxnId="{9D31438B-1678-4F89-BF1E-DA34B221B346}">
      <dgm:prSet/>
      <dgm:spPr/>
      <dgm:t>
        <a:bodyPr/>
        <a:lstStyle/>
        <a:p>
          <a:endParaRPr lang="en-US"/>
        </a:p>
      </dgm:t>
    </dgm:pt>
    <dgm:pt modelId="{24D4DC94-817E-4D60-A071-A565C7B6C549}" type="sibTrans" cxnId="{9D31438B-1678-4F89-BF1E-DA34B221B346}">
      <dgm:prSet/>
      <dgm:spPr/>
      <dgm:t>
        <a:bodyPr/>
        <a:lstStyle/>
        <a:p>
          <a:endParaRPr lang="en-US"/>
        </a:p>
      </dgm:t>
    </dgm:pt>
    <dgm:pt modelId="{DD33BE28-9BB3-4882-97AF-0D93B2452087}">
      <dgm:prSet phldrT="[Text]"/>
      <dgm:spPr/>
      <dgm:t>
        <a:bodyPr/>
        <a:lstStyle/>
        <a:p>
          <a:pPr algn="ctr"/>
          <a:r>
            <a:rPr lang="en-US" dirty="0"/>
            <a:t>Object</a:t>
          </a:r>
        </a:p>
        <a:p>
          <a:pPr algn="ctr"/>
          <a:r>
            <a:rPr lang="en-US" dirty="0"/>
            <a:t>Penguin</a:t>
          </a:r>
        </a:p>
      </dgm:t>
    </dgm:pt>
    <dgm:pt modelId="{16AF79CA-FB67-4497-878D-D4DC8FA09A13}" type="parTrans" cxnId="{1658EEA6-F79F-4509-85C3-E48BF9C68295}">
      <dgm:prSet/>
      <dgm:spPr/>
      <dgm:t>
        <a:bodyPr/>
        <a:lstStyle/>
        <a:p>
          <a:endParaRPr lang="en-US"/>
        </a:p>
      </dgm:t>
    </dgm:pt>
    <dgm:pt modelId="{7A93EE14-2B4A-4D1E-8048-F91FFB4B2012}" type="sibTrans" cxnId="{1658EEA6-F79F-4509-85C3-E48BF9C68295}">
      <dgm:prSet/>
      <dgm:spPr/>
      <dgm:t>
        <a:bodyPr/>
        <a:lstStyle/>
        <a:p>
          <a:endParaRPr lang="en-US"/>
        </a:p>
      </dgm:t>
    </dgm:pt>
    <dgm:pt modelId="{1C6A7E53-3E16-47AA-A227-DCDC28AEB148}" type="pres">
      <dgm:prSet presAssocID="{D24DAEA4-3CA1-4E31-B116-6B2A07A408DF}" presName="Name0" presStyleCnt="0">
        <dgm:presLayoutVars>
          <dgm:dir/>
          <dgm:resizeHandles val="exact"/>
        </dgm:presLayoutVars>
      </dgm:prSet>
      <dgm:spPr/>
    </dgm:pt>
    <dgm:pt modelId="{1A40764E-3049-4417-B089-7B17944B99B8}" type="pres">
      <dgm:prSet presAssocID="{8B16E3DD-7B16-42BD-AB00-47C93AA9F7BB}" presName="node" presStyleLbl="node1" presStyleIdx="0" presStyleCnt="3">
        <dgm:presLayoutVars>
          <dgm:bulletEnabled val="1"/>
        </dgm:presLayoutVars>
      </dgm:prSet>
      <dgm:spPr/>
    </dgm:pt>
    <dgm:pt modelId="{82EF4E4E-7AB3-4504-AFEA-F0DEE5F606BD}" type="pres">
      <dgm:prSet presAssocID="{D35D8536-3070-4B98-92C3-733AF649A9AF}" presName="sibTrans" presStyleLbl="sibTrans2D1" presStyleIdx="0" presStyleCnt="3" custAng="16291778" custScaleX="28553" custScaleY="397280"/>
      <dgm:spPr>
        <a:prstGeom prst="downArrow">
          <a:avLst/>
        </a:prstGeom>
      </dgm:spPr>
    </dgm:pt>
    <dgm:pt modelId="{69CC2EEB-7BDB-4C2A-903F-1FCB7346107E}" type="pres">
      <dgm:prSet presAssocID="{D35D8536-3070-4B98-92C3-733AF649A9AF}" presName="connectorText" presStyleLbl="sibTrans2D1" presStyleIdx="0" presStyleCnt="3"/>
      <dgm:spPr/>
    </dgm:pt>
    <dgm:pt modelId="{C4CFC5D1-AFBE-4FB6-8D31-CD55B845DCBA}" type="pres">
      <dgm:prSet presAssocID="{3CE98261-64F8-4A99-BF41-14E5A7C809F1}" presName="node" presStyleLbl="node1" presStyleIdx="1" presStyleCnt="3">
        <dgm:presLayoutVars>
          <dgm:bulletEnabled val="1"/>
        </dgm:presLayoutVars>
      </dgm:prSet>
      <dgm:spPr/>
    </dgm:pt>
    <dgm:pt modelId="{83A34594-4CAA-4AEC-9EAE-1361E1A7598F}" type="pres">
      <dgm:prSet presAssocID="{24D4DC94-817E-4D60-A071-A565C7B6C549}" presName="sibTrans" presStyleLbl="sibTrans2D1" presStyleIdx="1" presStyleCnt="3" custLinFactY="100000" custLinFactNeighborX="-6177" custLinFactNeighborY="159751"/>
      <dgm:spPr>
        <a:prstGeom prst="irregularSeal1">
          <a:avLst/>
        </a:prstGeom>
      </dgm:spPr>
    </dgm:pt>
    <dgm:pt modelId="{1BDF8A13-0605-4340-85DA-A7B74F589C54}" type="pres">
      <dgm:prSet presAssocID="{24D4DC94-817E-4D60-A071-A565C7B6C549}" presName="connectorText" presStyleLbl="sibTrans2D1" presStyleIdx="1" presStyleCnt="3"/>
      <dgm:spPr/>
    </dgm:pt>
    <dgm:pt modelId="{438EAA20-BBB7-4C44-A16F-96F9A3364F35}" type="pres">
      <dgm:prSet presAssocID="{DD33BE28-9BB3-4882-97AF-0D93B2452087}" presName="node" presStyleLbl="node1" presStyleIdx="2" presStyleCnt="3" custRadScaleRad="100225" custRadScaleInc="995">
        <dgm:presLayoutVars>
          <dgm:bulletEnabled val="1"/>
        </dgm:presLayoutVars>
      </dgm:prSet>
      <dgm:spPr/>
    </dgm:pt>
    <dgm:pt modelId="{398BA309-61D3-4A86-8C0F-5371462E078E}" type="pres">
      <dgm:prSet presAssocID="{7A93EE14-2B4A-4D1E-8048-F91FFB4B2012}" presName="sibTrans" presStyleLbl="sibTrans2D1" presStyleIdx="2" presStyleCnt="3" custAng="10624929" custScaleX="137485" custScaleY="92977" custLinFactNeighborX="1871" custLinFactNeighborY="2165"/>
      <dgm:spPr>
        <a:prstGeom prst="rightArrow">
          <a:avLst/>
        </a:prstGeom>
      </dgm:spPr>
    </dgm:pt>
    <dgm:pt modelId="{CBE43042-4FB7-47FC-BD91-C9E27145841D}" type="pres">
      <dgm:prSet presAssocID="{7A93EE14-2B4A-4D1E-8048-F91FFB4B2012}" presName="connectorText" presStyleLbl="sibTrans2D1" presStyleIdx="2" presStyleCnt="3"/>
      <dgm:spPr/>
    </dgm:pt>
  </dgm:ptLst>
  <dgm:cxnLst>
    <dgm:cxn modelId="{5CA7FE09-2F64-48FA-B4D9-754E7213477C}" type="presOf" srcId="{D35D8536-3070-4B98-92C3-733AF649A9AF}" destId="{82EF4E4E-7AB3-4504-AFEA-F0DEE5F606BD}" srcOrd="0" destOrd="0" presId="urn:microsoft.com/office/officeart/2005/8/layout/cycle7"/>
    <dgm:cxn modelId="{4573860D-3721-4D36-BC41-030F0A90A6FC}" type="presOf" srcId="{DD33BE28-9BB3-4882-97AF-0D93B2452087}" destId="{438EAA20-BBB7-4C44-A16F-96F9A3364F35}" srcOrd="0" destOrd="0" presId="urn:microsoft.com/office/officeart/2005/8/layout/cycle7"/>
    <dgm:cxn modelId="{FDFCF129-0E39-4D39-A202-7CA4B5DA85E5}" type="presOf" srcId="{24D4DC94-817E-4D60-A071-A565C7B6C549}" destId="{83A34594-4CAA-4AEC-9EAE-1361E1A7598F}" srcOrd="0" destOrd="0" presId="urn:microsoft.com/office/officeart/2005/8/layout/cycle7"/>
    <dgm:cxn modelId="{245C9A6A-669A-4145-A9C3-63D87C8E2272}" type="presOf" srcId="{24D4DC94-817E-4D60-A071-A565C7B6C549}" destId="{1BDF8A13-0605-4340-85DA-A7B74F589C54}" srcOrd="1" destOrd="0" presId="urn:microsoft.com/office/officeart/2005/8/layout/cycle7"/>
    <dgm:cxn modelId="{9D31438B-1678-4F89-BF1E-DA34B221B346}" srcId="{D24DAEA4-3CA1-4E31-B116-6B2A07A408DF}" destId="{3CE98261-64F8-4A99-BF41-14E5A7C809F1}" srcOrd="1" destOrd="0" parTransId="{B1166AD4-B60B-4F1A-9E02-A49DD142605C}" sibTransId="{24D4DC94-817E-4D60-A071-A565C7B6C549}"/>
    <dgm:cxn modelId="{6592048D-631D-4DF3-B573-B53F16B98779}" type="presOf" srcId="{D35D8536-3070-4B98-92C3-733AF649A9AF}" destId="{69CC2EEB-7BDB-4C2A-903F-1FCB7346107E}" srcOrd="1" destOrd="0" presId="urn:microsoft.com/office/officeart/2005/8/layout/cycle7"/>
    <dgm:cxn modelId="{1658EEA6-F79F-4509-85C3-E48BF9C68295}" srcId="{D24DAEA4-3CA1-4E31-B116-6B2A07A408DF}" destId="{DD33BE28-9BB3-4882-97AF-0D93B2452087}" srcOrd="2" destOrd="0" parTransId="{16AF79CA-FB67-4497-878D-D4DC8FA09A13}" sibTransId="{7A93EE14-2B4A-4D1E-8048-F91FFB4B2012}"/>
    <dgm:cxn modelId="{35FCFCC1-7249-4097-B14A-7917DDC3E233}" type="presOf" srcId="{3CE98261-64F8-4A99-BF41-14E5A7C809F1}" destId="{C4CFC5D1-AFBE-4FB6-8D31-CD55B845DCBA}" srcOrd="0" destOrd="0" presId="urn:microsoft.com/office/officeart/2005/8/layout/cycle7"/>
    <dgm:cxn modelId="{4671C5CC-A477-42C4-9874-8CDDB93F2583}" type="presOf" srcId="{7A93EE14-2B4A-4D1E-8048-F91FFB4B2012}" destId="{398BA309-61D3-4A86-8C0F-5371462E078E}" srcOrd="0" destOrd="0" presId="urn:microsoft.com/office/officeart/2005/8/layout/cycle7"/>
    <dgm:cxn modelId="{BCD614DE-3D2E-40BE-B12B-308A3D614768}" srcId="{D24DAEA4-3CA1-4E31-B116-6B2A07A408DF}" destId="{8B16E3DD-7B16-42BD-AB00-47C93AA9F7BB}" srcOrd="0" destOrd="0" parTransId="{83860ECE-0475-4D72-9257-86B9DBF8926D}" sibTransId="{D35D8536-3070-4B98-92C3-733AF649A9AF}"/>
    <dgm:cxn modelId="{D5CB60E3-3947-4B67-8A92-4CABE8D56F97}" type="presOf" srcId="{7A93EE14-2B4A-4D1E-8048-F91FFB4B2012}" destId="{CBE43042-4FB7-47FC-BD91-C9E27145841D}" srcOrd="1" destOrd="0" presId="urn:microsoft.com/office/officeart/2005/8/layout/cycle7"/>
    <dgm:cxn modelId="{0D533BF1-E424-4835-BB80-6BB2D356CA8F}" type="presOf" srcId="{8B16E3DD-7B16-42BD-AB00-47C93AA9F7BB}" destId="{1A40764E-3049-4417-B089-7B17944B99B8}" srcOrd="0" destOrd="0" presId="urn:microsoft.com/office/officeart/2005/8/layout/cycle7"/>
    <dgm:cxn modelId="{6E41FCF9-1756-430A-965B-7F8FC11969EC}" type="presOf" srcId="{D24DAEA4-3CA1-4E31-B116-6B2A07A408DF}" destId="{1C6A7E53-3E16-47AA-A227-DCDC28AEB148}" srcOrd="0" destOrd="0" presId="urn:microsoft.com/office/officeart/2005/8/layout/cycle7"/>
    <dgm:cxn modelId="{B181E556-39E0-48D0-BA79-67D891797B46}" type="presParOf" srcId="{1C6A7E53-3E16-47AA-A227-DCDC28AEB148}" destId="{1A40764E-3049-4417-B089-7B17944B99B8}" srcOrd="0" destOrd="0" presId="urn:microsoft.com/office/officeart/2005/8/layout/cycle7"/>
    <dgm:cxn modelId="{80152F3F-7B8E-446D-8A11-C804501403D6}" type="presParOf" srcId="{1C6A7E53-3E16-47AA-A227-DCDC28AEB148}" destId="{82EF4E4E-7AB3-4504-AFEA-F0DEE5F606BD}" srcOrd="1" destOrd="0" presId="urn:microsoft.com/office/officeart/2005/8/layout/cycle7"/>
    <dgm:cxn modelId="{490AD6FD-643A-4ECF-8CED-78F0D2CEEF76}" type="presParOf" srcId="{82EF4E4E-7AB3-4504-AFEA-F0DEE5F606BD}" destId="{69CC2EEB-7BDB-4C2A-903F-1FCB7346107E}" srcOrd="0" destOrd="0" presId="urn:microsoft.com/office/officeart/2005/8/layout/cycle7"/>
    <dgm:cxn modelId="{6D6A7795-8619-420E-91B4-D2DD341E9A1E}" type="presParOf" srcId="{1C6A7E53-3E16-47AA-A227-DCDC28AEB148}" destId="{C4CFC5D1-AFBE-4FB6-8D31-CD55B845DCBA}" srcOrd="2" destOrd="0" presId="urn:microsoft.com/office/officeart/2005/8/layout/cycle7"/>
    <dgm:cxn modelId="{65816DF8-3310-4FCE-AFCA-FD6257A02A23}" type="presParOf" srcId="{1C6A7E53-3E16-47AA-A227-DCDC28AEB148}" destId="{83A34594-4CAA-4AEC-9EAE-1361E1A7598F}" srcOrd="3" destOrd="0" presId="urn:microsoft.com/office/officeart/2005/8/layout/cycle7"/>
    <dgm:cxn modelId="{D6CB0D9E-8866-4FEC-A9AA-353C4B83AE9C}" type="presParOf" srcId="{83A34594-4CAA-4AEC-9EAE-1361E1A7598F}" destId="{1BDF8A13-0605-4340-85DA-A7B74F589C54}" srcOrd="0" destOrd="0" presId="urn:microsoft.com/office/officeart/2005/8/layout/cycle7"/>
    <dgm:cxn modelId="{AF8BDC9D-8042-4622-8B58-55D1C90B1B5B}" type="presParOf" srcId="{1C6A7E53-3E16-47AA-A227-DCDC28AEB148}" destId="{438EAA20-BBB7-4C44-A16F-96F9A3364F35}" srcOrd="4" destOrd="0" presId="urn:microsoft.com/office/officeart/2005/8/layout/cycle7"/>
    <dgm:cxn modelId="{4B523770-4143-413A-A33E-018BA591D09C}" type="presParOf" srcId="{1C6A7E53-3E16-47AA-A227-DCDC28AEB148}" destId="{398BA309-61D3-4A86-8C0F-5371462E078E}" srcOrd="5" destOrd="0" presId="urn:microsoft.com/office/officeart/2005/8/layout/cycle7"/>
    <dgm:cxn modelId="{2C052730-710A-4F79-ABBC-F6F51B5A2145}" type="presParOf" srcId="{398BA309-61D3-4A86-8C0F-5371462E078E}" destId="{CBE43042-4FB7-47FC-BD91-C9E27145841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12D29C-D7AF-4105-88E6-FC71D50AE16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3A742AD-0B4A-40C5-92E2-267C62939482}">
      <dgm:prSet/>
      <dgm:spPr/>
      <dgm:t>
        <a:bodyPr/>
        <a:lstStyle/>
        <a:p>
          <a:r>
            <a:rPr lang="en-US" b="0" i="0"/>
            <a:t>An object has two characteristics:</a:t>
          </a:r>
          <a:endParaRPr lang="en-US"/>
        </a:p>
      </dgm:t>
    </dgm:pt>
    <dgm:pt modelId="{C93BE842-A79C-4728-8508-F9819717B821}" type="parTrans" cxnId="{61C828D1-16C1-4CB2-BC93-1D5BDFC03E27}">
      <dgm:prSet/>
      <dgm:spPr/>
      <dgm:t>
        <a:bodyPr/>
        <a:lstStyle/>
        <a:p>
          <a:endParaRPr lang="en-US"/>
        </a:p>
      </dgm:t>
    </dgm:pt>
    <dgm:pt modelId="{90CB0E86-2CC2-4D95-AA23-121606F82265}" type="sibTrans" cxnId="{61C828D1-16C1-4CB2-BC93-1D5BDFC03E27}">
      <dgm:prSet/>
      <dgm:spPr/>
      <dgm:t>
        <a:bodyPr/>
        <a:lstStyle/>
        <a:p>
          <a:endParaRPr lang="en-US"/>
        </a:p>
      </dgm:t>
    </dgm:pt>
    <dgm:pt modelId="{33EAB66B-4D05-4CEF-9FDD-48768CA37AA8}">
      <dgm:prSet/>
      <dgm:spPr/>
      <dgm:t>
        <a:bodyPr/>
        <a:lstStyle/>
        <a:p>
          <a:r>
            <a:rPr lang="en-US" b="0" i="0"/>
            <a:t>attributes</a:t>
          </a:r>
          <a:endParaRPr lang="en-US"/>
        </a:p>
      </dgm:t>
    </dgm:pt>
    <dgm:pt modelId="{79C62C80-36AB-437A-8CC5-9B65B1D228D4}" type="parTrans" cxnId="{E39A7DFA-2BFF-4348-BA63-EE992E437B91}">
      <dgm:prSet/>
      <dgm:spPr/>
      <dgm:t>
        <a:bodyPr/>
        <a:lstStyle/>
        <a:p>
          <a:endParaRPr lang="en-US"/>
        </a:p>
      </dgm:t>
    </dgm:pt>
    <dgm:pt modelId="{614E2659-88A6-4EEC-BCE8-FFC595A30B53}" type="sibTrans" cxnId="{E39A7DFA-2BFF-4348-BA63-EE992E437B91}">
      <dgm:prSet/>
      <dgm:spPr/>
      <dgm:t>
        <a:bodyPr/>
        <a:lstStyle/>
        <a:p>
          <a:endParaRPr lang="en-US"/>
        </a:p>
      </dgm:t>
    </dgm:pt>
    <dgm:pt modelId="{F80BED0D-C5A1-43DD-A24B-10F3CECDC7AF}">
      <dgm:prSet/>
      <dgm:spPr/>
      <dgm:t>
        <a:bodyPr/>
        <a:lstStyle/>
        <a:p>
          <a:r>
            <a:rPr lang="en-US" b="0" i="0"/>
            <a:t>behavior</a:t>
          </a:r>
          <a:endParaRPr lang="en-US"/>
        </a:p>
      </dgm:t>
    </dgm:pt>
    <dgm:pt modelId="{641FD51B-E87A-4706-9818-C2E0F7755FCE}" type="parTrans" cxnId="{DB2C1B5A-A220-456E-BD5A-62244FAB8154}">
      <dgm:prSet/>
      <dgm:spPr/>
      <dgm:t>
        <a:bodyPr/>
        <a:lstStyle/>
        <a:p>
          <a:endParaRPr lang="en-US"/>
        </a:p>
      </dgm:t>
    </dgm:pt>
    <dgm:pt modelId="{D1D70BBC-7F18-4B45-A93A-D10FB8250C2C}" type="sibTrans" cxnId="{DB2C1B5A-A220-456E-BD5A-62244FAB8154}">
      <dgm:prSet/>
      <dgm:spPr/>
      <dgm:t>
        <a:bodyPr/>
        <a:lstStyle/>
        <a:p>
          <a:endParaRPr lang="en-US"/>
        </a:p>
      </dgm:t>
    </dgm:pt>
    <dgm:pt modelId="{DE0E55EC-723E-42F7-80C3-9B796A2BA490}">
      <dgm:prSet/>
      <dgm:spPr/>
      <dgm:t>
        <a:bodyPr/>
        <a:lstStyle/>
        <a:p>
          <a:r>
            <a:rPr lang="en-US" b="0" i="0"/>
            <a:t>Let's take an example:</a:t>
          </a:r>
          <a:endParaRPr lang="en-US"/>
        </a:p>
      </dgm:t>
    </dgm:pt>
    <dgm:pt modelId="{311A2815-D143-42C8-B7E9-84169FE294EF}" type="parTrans" cxnId="{29536FA2-6757-4AFB-A485-ABD9D38ECE96}">
      <dgm:prSet/>
      <dgm:spPr/>
      <dgm:t>
        <a:bodyPr/>
        <a:lstStyle/>
        <a:p>
          <a:endParaRPr lang="en-US"/>
        </a:p>
      </dgm:t>
    </dgm:pt>
    <dgm:pt modelId="{B1B944AC-EC72-444E-9889-77E8E023817C}" type="sibTrans" cxnId="{29536FA2-6757-4AFB-A485-ABD9D38ECE96}">
      <dgm:prSet/>
      <dgm:spPr/>
      <dgm:t>
        <a:bodyPr/>
        <a:lstStyle/>
        <a:p>
          <a:endParaRPr lang="en-US"/>
        </a:p>
      </dgm:t>
    </dgm:pt>
    <dgm:pt modelId="{0A7BD255-D527-49A5-81BF-2F02E08D2841}">
      <dgm:prSet/>
      <dgm:spPr/>
      <dgm:t>
        <a:bodyPr/>
        <a:lstStyle/>
        <a:p>
          <a:r>
            <a:rPr lang="en-US" b="0" i="0"/>
            <a:t>A parrot is an object, as it has the following properties:</a:t>
          </a:r>
          <a:endParaRPr lang="en-US"/>
        </a:p>
      </dgm:t>
    </dgm:pt>
    <dgm:pt modelId="{4DAD318E-013A-4A03-855B-D61160EB4928}" type="parTrans" cxnId="{45790999-F8EB-4203-BB88-81BA4B46296B}">
      <dgm:prSet/>
      <dgm:spPr/>
      <dgm:t>
        <a:bodyPr/>
        <a:lstStyle/>
        <a:p>
          <a:endParaRPr lang="en-US"/>
        </a:p>
      </dgm:t>
    </dgm:pt>
    <dgm:pt modelId="{4BF3D816-6ACA-4B10-8084-DE9207DF7FD3}" type="sibTrans" cxnId="{45790999-F8EB-4203-BB88-81BA4B46296B}">
      <dgm:prSet/>
      <dgm:spPr/>
      <dgm:t>
        <a:bodyPr/>
        <a:lstStyle/>
        <a:p>
          <a:endParaRPr lang="en-US"/>
        </a:p>
      </dgm:t>
    </dgm:pt>
    <dgm:pt modelId="{DE8CB418-72E9-4516-9890-A60CA07653F2}">
      <dgm:prSet/>
      <dgm:spPr/>
      <dgm:t>
        <a:bodyPr/>
        <a:lstStyle/>
        <a:p>
          <a:r>
            <a:rPr lang="en-US" b="0" i="0"/>
            <a:t>name, age, color as attributes</a:t>
          </a:r>
          <a:endParaRPr lang="en-US"/>
        </a:p>
      </dgm:t>
    </dgm:pt>
    <dgm:pt modelId="{948839F6-1380-4CA3-A0D7-E412EA5258C0}" type="parTrans" cxnId="{CBE3AAB7-B016-4BC0-B1CA-7DCBF8E5E4FF}">
      <dgm:prSet/>
      <dgm:spPr/>
      <dgm:t>
        <a:bodyPr/>
        <a:lstStyle/>
        <a:p>
          <a:endParaRPr lang="en-US"/>
        </a:p>
      </dgm:t>
    </dgm:pt>
    <dgm:pt modelId="{39FBC32A-679C-4410-B53B-3BAB86E7CBCC}" type="sibTrans" cxnId="{CBE3AAB7-B016-4BC0-B1CA-7DCBF8E5E4FF}">
      <dgm:prSet/>
      <dgm:spPr/>
      <dgm:t>
        <a:bodyPr/>
        <a:lstStyle/>
        <a:p>
          <a:endParaRPr lang="en-US"/>
        </a:p>
      </dgm:t>
    </dgm:pt>
    <dgm:pt modelId="{2F55BCBB-0B1B-48E0-9E3E-DC7A4D0A6338}">
      <dgm:prSet/>
      <dgm:spPr/>
      <dgm:t>
        <a:bodyPr/>
        <a:lstStyle/>
        <a:p>
          <a:r>
            <a:rPr lang="en-US" b="0" i="0"/>
            <a:t>Flying Swimming as behavior</a:t>
          </a:r>
          <a:endParaRPr lang="en-US"/>
        </a:p>
      </dgm:t>
    </dgm:pt>
    <dgm:pt modelId="{C17047C2-37AB-45BC-8B4A-F95899C2066F}" type="parTrans" cxnId="{E67C4E4D-6049-45A1-9044-65D18AB6B9BD}">
      <dgm:prSet/>
      <dgm:spPr/>
      <dgm:t>
        <a:bodyPr/>
        <a:lstStyle/>
        <a:p>
          <a:endParaRPr lang="en-US"/>
        </a:p>
      </dgm:t>
    </dgm:pt>
    <dgm:pt modelId="{FB4EE26D-522B-4471-9791-6DFF90ED07F5}" type="sibTrans" cxnId="{E67C4E4D-6049-45A1-9044-65D18AB6B9BD}">
      <dgm:prSet/>
      <dgm:spPr/>
      <dgm:t>
        <a:bodyPr/>
        <a:lstStyle/>
        <a:p>
          <a:endParaRPr lang="en-US"/>
        </a:p>
      </dgm:t>
    </dgm:pt>
    <dgm:pt modelId="{F7B44AA0-9554-4F72-8853-0514065A909E}" type="pres">
      <dgm:prSet presAssocID="{4312D29C-D7AF-4105-88E6-FC71D50AE16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58952C2-8CF3-4E7C-BF92-6D1BAF7925B7}" type="pres">
      <dgm:prSet presAssocID="{E3A742AD-0B4A-40C5-92E2-267C62939482}" presName="root1" presStyleCnt="0"/>
      <dgm:spPr/>
    </dgm:pt>
    <dgm:pt modelId="{26F6556D-0A48-4D92-8D37-B69270CBD39E}" type="pres">
      <dgm:prSet presAssocID="{E3A742AD-0B4A-40C5-92E2-267C62939482}" presName="LevelOneTextNode" presStyleLbl="node0" presStyleIdx="0" presStyleCnt="3">
        <dgm:presLayoutVars>
          <dgm:chPref val="3"/>
        </dgm:presLayoutVars>
      </dgm:prSet>
      <dgm:spPr/>
    </dgm:pt>
    <dgm:pt modelId="{226D08EE-CBAA-4E11-8260-6F4EA37426A1}" type="pres">
      <dgm:prSet presAssocID="{E3A742AD-0B4A-40C5-92E2-267C62939482}" presName="level2hierChild" presStyleCnt="0"/>
      <dgm:spPr/>
    </dgm:pt>
    <dgm:pt modelId="{C9E06756-19C4-42C3-8BCD-EE3A56B2A8D4}" type="pres">
      <dgm:prSet presAssocID="{79C62C80-36AB-437A-8CC5-9B65B1D228D4}" presName="conn2-1" presStyleLbl="parChTrans1D2" presStyleIdx="0" presStyleCnt="4"/>
      <dgm:spPr/>
    </dgm:pt>
    <dgm:pt modelId="{DA5B291E-01B9-4946-B9F3-5BFF79943655}" type="pres">
      <dgm:prSet presAssocID="{79C62C80-36AB-437A-8CC5-9B65B1D228D4}" presName="connTx" presStyleLbl="parChTrans1D2" presStyleIdx="0" presStyleCnt="4"/>
      <dgm:spPr/>
    </dgm:pt>
    <dgm:pt modelId="{ADA25890-8457-42A0-8FF4-A1AEDA48C35E}" type="pres">
      <dgm:prSet presAssocID="{33EAB66B-4D05-4CEF-9FDD-48768CA37AA8}" presName="root2" presStyleCnt="0"/>
      <dgm:spPr/>
    </dgm:pt>
    <dgm:pt modelId="{FE45280A-6113-4DE2-8019-D2CBA16D3CE6}" type="pres">
      <dgm:prSet presAssocID="{33EAB66B-4D05-4CEF-9FDD-48768CA37AA8}" presName="LevelTwoTextNode" presStyleLbl="node2" presStyleIdx="0" presStyleCnt="4">
        <dgm:presLayoutVars>
          <dgm:chPref val="3"/>
        </dgm:presLayoutVars>
      </dgm:prSet>
      <dgm:spPr/>
    </dgm:pt>
    <dgm:pt modelId="{00836EF7-1AEB-4241-ABE2-C8F02BD93E65}" type="pres">
      <dgm:prSet presAssocID="{33EAB66B-4D05-4CEF-9FDD-48768CA37AA8}" presName="level3hierChild" presStyleCnt="0"/>
      <dgm:spPr/>
    </dgm:pt>
    <dgm:pt modelId="{150112D9-9342-4D0A-B37D-90651F1726B5}" type="pres">
      <dgm:prSet presAssocID="{641FD51B-E87A-4706-9818-C2E0F7755FCE}" presName="conn2-1" presStyleLbl="parChTrans1D2" presStyleIdx="1" presStyleCnt="4"/>
      <dgm:spPr/>
    </dgm:pt>
    <dgm:pt modelId="{402AC869-B17F-4366-8D4E-E01A466786BF}" type="pres">
      <dgm:prSet presAssocID="{641FD51B-E87A-4706-9818-C2E0F7755FCE}" presName="connTx" presStyleLbl="parChTrans1D2" presStyleIdx="1" presStyleCnt="4"/>
      <dgm:spPr/>
    </dgm:pt>
    <dgm:pt modelId="{7EDEABA2-910C-47F3-B3A7-4CD9B08B10F9}" type="pres">
      <dgm:prSet presAssocID="{F80BED0D-C5A1-43DD-A24B-10F3CECDC7AF}" presName="root2" presStyleCnt="0"/>
      <dgm:spPr/>
    </dgm:pt>
    <dgm:pt modelId="{D802009B-DF71-49A3-AF11-C68B0D905F5A}" type="pres">
      <dgm:prSet presAssocID="{F80BED0D-C5A1-43DD-A24B-10F3CECDC7AF}" presName="LevelTwoTextNode" presStyleLbl="node2" presStyleIdx="1" presStyleCnt="4">
        <dgm:presLayoutVars>
          <dgm:chPref val="3"/>
        </dgm:presLayoutVars>
      </dgm:prSet>
      <dgm:spPr/>
    </dgm:pt>
    <dgm:pt modelId="{82FAEBC0-7334-4AE5-A2B1-C2F916107610}" type="pres">
      <dgm:prSet presAssocID="{F80BED0D-C5A1-43DD-A24B-10F3CECDC7AF}" presName="level3hierChild" presStyleCnt="0"/>
      <dgm:spPr/>
    </dgm:pt>
    <dgm:pt modelId="{286F4B96-31FC-4F35-8C5A-0709C809C3C0}" type="pres">
      <dgm:prSet presAssocID="{DE0E55EC-723E-42F7-80C3-9B796A2BA490}" presName="root1" presStyleCnt="0"/>
      <dgm:spPr/>
    </dgm:pt>
    <dgm:pt modelId="{54C941BF-D5CC-4300-AE2F-999C5B59605A}" type="pres">
      <dgm:prSet presAssocID="{DE0E55EC-723E-42F7-80C3-9B796A2BA490}" presName="LevelOneTextNode" presStyleLbl="node0" presStyleIdx="1" presStyleCnt="3">
        <dgm:presLayoutVars>
          <dgm:chPref val="3"/>
        </dgm:presLayoutVars>
      </dgm:prSet>
      <dgm:spPr/>
    </dgm:pt>
    <dgm:pt modelId="{6D24DE9A-3CB1-4F26-B750-DE1AAC4B0423}" type="pres">
      <dgm:prSet presAssocID="{DE0E55EC-723E-42F7-80C3-9B796A2BA490}" presName="level2hierChild" presStyleCnt="0"/>
      <dgm:spPr/>
    </dgm:pt>
    <dgm:pt modelId="{233E2E26-2B0B-41B2-97AC-BBB2999C3B8F}" type="pres">
      <dgm:prSet presAssocID="{0A7BD255-D527-49A5-81BF-2F02E08D2841}" presName="root1" presStyleCnt="0"/>
      <dgm:spPr/>
    </dgm:pt>
    <dgm:pt modelId="{4C783B74-5C8F-4C80-8258-FD62E32390EC}" type="pres">
      <dgm:prSet presAssocID="{0A7BD255-D527-49A5-81BF-2F02E08D2841}" presName="LevelOneTextNode" presStyleLbl="node0" presStyleIdx="2" presStyleCnt="3">
        <dgm:presLayoutVars>
          <dgm:chPref val="3"/>
        </dgm:presLayoutVars>
      </dgm:prSet>
      <dgm:spPr/>
    </dgm:pt>
    <dgm:pt modelId="{4EB8E394-0DC2-4771-BC90-23EED2B42F8B}" type="pres">
      <dgm:prSet presAssocID="{0A7BD255-D527-49A5-81BF-2F02E08D2841}" presName="level2hierChild" presStyleCnt="0"/>
      <dgm:spPr/>
    </dgm:pt>
    <dgm:pt modelId="{D2CEDC4B-EDF8-42E4-907F-C7A68B608B97}" type="pres">
      <dgm:prSet presAssocID="{948839F6-1380-4CA3-A0D7-E412EA5258C0}" presName="conn2-1" presStyleLbl="parChTrans1D2" presStyleIdx="2" presStyleCnt="4"/>
      <dgm:spPr/>
    </dgm:pt>
    <dgm:pt modelId="{5A93600F-3788-43C8-AD3D-57C9F2505FFD}" type="pres">
      <dgm:prSet presAssocID="{948839F6-1380-4CA3-A0D7-E412EA5258C0}" presName="connTx" presStyleLbl="parChTrans1D2" presStyleIdx="2" presStyleCnt="4"/>
      <dgm:spPr/>
    </dgm:pt>
    <dgm:pt modelId="{011DA38D-62D4-4774-B9E8-D8911086EA7A}" type="pres">
      <dgm:prSet presAssocID="{DE8CB418-72E9-4516-9890-A60CA07653F2}" presName="root2" presStyleCnt="0"/>
      <dgm:spPr/>
    </dgm:pt>
    <dgm:pt modelId="{A7C45AF9-891A-4741-A34F-740BFD0123B1}" type="pres">
      <dgm:prSet presAssocID="{DE8CB418-72E9-4516-9890-A60CA07653F2}" presName="LevelTwoTextNode" presStyleLbl="node2" presStyleIdx="2" presStyleCnt="4">
        <dgm:presLayoutVars>
          <dgm:chPref val="3"/>
        </dgm:presLayoutVars>
      </dgm:prSet>
      <dgm:spPr/>
    </dgm:pt>
    <dgm:pt modelId="{9DD16BA8-46BD-42C1-BFDE-5A4856D77729}" type="pres">
      <dgm:prSet presAssocID="{DE8CB418-72E9-4516-9890-A60CA07653F2}" presName="level3hierChild" presStyleCnt="0"/>
      <dgm:spPr/>
    </dgm:pt>
    <dgm:pt modelId="{0889205E-A1AE-4AE8-B714-C3636E05A652}" type="pres">
      <dgm:prSet presAssocID="{C17047C2-37AB-45BC-8B4A-F95899C2066F}" presName="conn2-1" presStyleLbl="parChTrans1D2" presStyleIdx="3" presStyleCnt="4"/>
      <dgm:spPr/>
    </dgm:pt>
    <dgm:pt modelId="{50857D64-8E9F-4BCE-B42E-9C3EF46BFE74}" type="pres">
      <dgm:prSet presAssocID="{C17047C2-37AB-45BC-8B4A-F95899C2066F}" presName="connTx" presStyleLbl="parChTrans1D2" presStyleIdx="3" presStyleCnt="4"/>
      <dgm:spPr/>
    </dgm:pt>
    <dgm:pt modelId="{2A78C14D-4304-4C1E-B077-12F2EDED3995}" type="pres">
      <dgm:prSet presAssocID="{2F55BCBB-0B1B-48E0-9E3E-DC7A4D0A6338}" presName="root2" presStyleCnt="0"/>
      <dgm:spPr/>
    </dgm:pt>
    <dgm:pt modelId="{752E942D-F35E-47A8-B591-322C2D229F03}" type="pres">
      <dgm:prSet presAssocID="{2F55BCBB-0B1B-48E0-9E3E-DC7A4D0A6338}" presName="LevelTwoTextNode" presStyleLbl="node2" presStyleIdx="3" presStyleCnt="4">
        <dgm:presLayoutVars>
          <dgm:chPref val="3"/>
        </dgm:presLayoutVars>
      </dgm:prSet>
      <dgm:spPr/>
    </dgm:pt>
    <dgm:pt modelId="{9B2140CC-CA5E-4178-BBBC-58B53976A507}" type="pres">
      <dgm:prSet presAssocID="{2F55BCBB-0B1B-48E0-9E3E-DC7A4D0A6338}" presName="level3hierChild" presStyleCnt="0"/>
      <dgm:spPr/>
    </dgm:pt>
  </dgm:ptLst>
  <dgm:cxnLst>
    <dgm:cxn modelId="{19C94618-092A-4331-B441-362947AB5461}" type="presOf" srcId="{641FD51B-E87A-4706-9818-C2E0F7755FCE}" destId="{402AC869-B17F-4366-8D4E-E01A466786BF}" srcOrd="1" destOrd="0" presId="urn:microsoft.com/office/officeart/2005/8/layout/hierarchy2"/>
    <dgm:cxn modelId="{75B2772F-9C08-41D0-8152-B30BCF954194}" type="presOf" srcId="{79C62C80-36AB-437A-8CC5-9B65B1D228D4}" destId="{DA5B291E-01B9-4946-B9F3-5BFF79943655}" srcOrd="1" destOrd="0" presId="urn:microsoft.com/office/officeart/2005/8/layout/hierarchy2"/>
    <dgm:cxn modelId="{91F69931-5C12-4609-BE20-40F5912160FC}" type="presOf" srcId="{DE0E55EC-723E-42F7-80C3-9B796A2BA490}" destId="{54C941BF-D5CC-4300-AE2F-999C5B59605A}" srcOrd="0" destOrd="0" presId="urn:microsoft.com/office/officeart/2005/8/layout/hierarchy2"/>
    <dgm:cxn modelId="{52F56D32-8151-4FD8-94CE-F4B851C12D6E}" type="presOf" srcId="{641FD51B-E87A-4706-9818-C2E0F7755FCE}" destId="{150112D9-9342-4D0A-B37D-90651F1726B5}" srcOrd="0" destOrd="0" presId="urn:microsoft.com/office/officeart/2005/8/layout/hierarchy2"/>
    <dgm:cxn modelId="{533CC540-53E6-4B6F-BB02-857CD0921668}" type="presOf" srcId="{C17047C2-37AB-45BC-8B4A-F95899C2066F}" destId="{50857D64-8E9F-4BCE-B42E-9C3EF46BFE74}" srcOrd="1" destOrd="0" presId="urn:microsoft.com/office/officeart/2005/8/layout/hierarchy2"/>
    <dgm:cxn modelId="{F46D0349-7FE5-40FF-99FC-E88A06EBA8A7}" type="presOf" srcId="{C17047C2-37AB-45BC-8B4A-F95899C2066F}" destId="{0889205E-A1AE-4AE8-B714-C3636E05A652}" srcOrd="0" destOrd="0" presId="urn:microsoft.com/office/officeart/2005/8/layout/hierarchy2"/>
    <dgm:cxn modelId="{E67C4E4D-6049-45A1-9044-65D18AB6B9BD}" srcId="{0A7BD255-D527-49A5-81BF-2F02E08D2841}" destId="{2F55BCBB-0B1B-48E0-9E3E-DC7A4D0A6338}" srcOrd="1" destOrd="0" parTransId="{C17047C2-37AB-45BC-8B4A-F95899C2066F}" sibTransId="{FB4EE26D-522B-4471-9791-6DFF90ED07F5}"/>
    <dgm:cxn modelId="{0FEF2871-BAC4-4A4B-B4CD-FDDC9FB7F81A}" type="presOf" srcId="{4312D29C-D7AF-4105-88E6-FC71D50AE168}" destId="{F7B44AA0-9554-4F72-8853-0514065A909E}" srcOrd="0" destOrd="0" presId="urn:microsoft.com/office/officeart/2005/8/layout/hierarchy2"/>
    <dgm:cxn modelId="{DB2C1B5A-A220-456E-BD5A-62244FAB8154}" srcId="{E3A742AD-0B4A-40C5-92E2-267C62939482}" destId="{F80BED0D-C5A1-43DD-A24B-10F3CECDC7AF}" srcOrd="1" destOrd="0" parTransId="{641FD51B-E87A-4706-9818-C2E0F7755FCE}" sibTransId="{D1D70BBC-7F18-4B45-A93A-D10FB8250C2C}"/>
    <dgm:cxn modelId="{2AB92A88-08EC-48FB-8BE0-7E2BC427399D}" type="presOf" srcId="{33EAB66B-4D05-4CEF-9FDD-48768CA37AA8}" destId="{FE45280A-6113-4DE2-8019-D2CBA16D3CE6}" srcOrd="0" destOrd="0" presId="urn:microsoft.com/office/officeart/2005/8/layout/hierarchy2"/>
    <dgm:cxn modelId="{465BD798-6292-4BC7-A1AB-57C9917F155D}" type="presOf" srcId="{2F55BCBB-0B1B-48E0-9E3E-DC7A4D0A6338}" destId="{752E942D-F35E-47A8-B591-322C2D229F03}" srcOrd="0" destOrd="0" presId="urn:microsoft.com/office/officeart/2005/8/layout/hierarchy2"/>
    <dgm:cxn modelId="{45790999-F8EB-4203-BB88-81BA4B46296B}" srcId="{4312D29C-D7AF-4105-88E6-FC71D50AE168}" destId="{0A7BD255-D527-49A5-81BF-2F02E08D2841}" srcOrd="2" destOrd="0" parTransId="{4DAD318E-013A-4A03-855B-D61160EB4928}" sibTransId="{4BF3D816-6ACA-4B10-8084-DE9207DF7FD3}"/>
    <dgm:cxn modelId="{9971839F-5EB8-4E2E-9104-E5CC608191B8}" type="presOf" srcId="{948839F6-1380-4CA3-A0D7-E412EA5258C0}" destId="{5A93600F-3788-43C8-AD3D-57C9F2505FFD}" srcOrd="1" destOrd="0" presId="urn:microsoft.com/office/officeart/2005/8/layout/hierarchy2"/>
    <dgm:cxn modelId="{29536FA2-6757-4AFB-A485-ABD9D38ECE96}" srcId="{4312D29C-D7AF-4105-88E6-FC71D50AE168}" destId="{DE0E55EC-723E-42F7-80C3-9B796A2BA490}" srcOrd="1" destOrd="0" parTransId="{311A2815-D143-42C8-B7E9-84169FE294EF}" sibTransId="{B1B944AC-EC72-444E-9889-77E8E023817C}"/>
    <dgm:cxn modelId="{BBAFA5A8-DE56-49E9-B61B-4B5FE398E8B3}" type="presOf" srcId="{0A7BD255-D527-49A5-81BF-2F02E08D2841}" destId="{4C783B74-5C8F-4C80-8258-FD62E32390EC}" srcOrd="0" destOrd="0" presId="urn:microsoft.com/office/officeart/2005/8/layout/hierarchy2"/>
    <dgm:cxn modelId="{6D47DBAA-A1BA-4365-A5A2-D73C4383A9C0}" type="presOf" srcId="{E3A742AD-0B4A-40C5-92E2-267C62939482}" destId="{26F6556D-0A48-4D92-8D37-B69270CBD39E}" srcOrd="0" destOrd="0" presId="urn:microsoft.com/office/officeart/2005/8/layout/hierarchy2"/>
    <dgm:cxn modelId="{368933AC-497E-4D3E-BEAF-2543AFB84C8F}" type="presOf" srcId="{DE8CB418-72E9-4516-9890-A60CA07653F2}" destId="{A7C45AF9-891A-4741-A34F-740BFD0123B1}" srcOrd="0" destOrd="0" presId="urn:microsoft.com/office/officeart/2005/8/layout/hierarchy2"/>
    <dgm:cxn modelId="{7DB3B9B4-B223-43CF-83D6-C29E7F8411C6}" type="presOf" srcId="{79C62C80-36AB-437A-8CC5-9B65B1D228D4}" destId="{C9E06756-19C4-42C3-8BCD-EE3A56B2A8D4}" srcOrd="0" destOrd="0" presId="urn:microsoft.com/office/officeart/2005/8/layout/hierarchy2"/>
    <dgm:cxn modelId="{3711C3B6-6485-4938-A30F-2D44852BC025}" type="presOf" srcId="{948839F6-1380-4CA3-A0D7-E412EA5258C0}" destId="{D2CEDC4B-EDF8-42E4-907F-C7A68B608B97}" srcOrd="0" destOrd="0" presId="urn:microsoft.com/office/officeart/2005/8/layout/hierarchy2"/>
    <dgm:cxn modelId="{CBE3AAB7-B016-4BC0-B1CA-7DCBF8E5E4FF}" srcId="{0A7BD255-D527-49A5-81BF-2F02E08D2841}" destId="{DE8CB418-72E9-4516-9890-A60CA07653F2}" srcOrd="0" destOrd="0" parTransId="{948839F6-1380-4CA3-A0D7-E412EA5258C0}" sibTransId="{39FBC32A-679C-4410-B53B-3BAB86E7CBCC}"/>
    <dgm:cxn modelId="{EF43C2BD-BD00-48DD-9708-B66258E79C33}" type="presOf" srcId="{F80BED0D-C5A1-43DD-A24B-10F3CECDC7AF}" destId="{D802009B-DF71-49A3-AF11-C68B0D905F5A}" srcOrd="0" destOrd="0" presId="urn:microsoft.com/office/officeart/2005/8/layout/hierarchy2"/>
    <dgm:cxn modelId="{61C828D1-16C1-4CB2-BC93-1D5BDFC03E27}" srcId="{4312D29C-D7AF-4105-88E6-FC71D50AE168}" destId="{E3A742AD-0B4A-40C5-92E2-267C62939482}" srcOrd="0" destOrd="0" parTransId="{C93BE842-A79C-4728-8508-F9819717B821}" sibTransId="{90CB0E86-2CC2-4D95-AA23-121606F82265}"/>
    <dgm:cxn modelId="{E39A7DFA-2BFF-4348-BA63-EE992E437B91}" srcId="{E3A742AD-0B4A-40C5-92E2-267C62939482}" destId="{33EAB66B-4D05-4CEF-9FDD-48768CA37AA8}" srcOrd="0" destOrd="0" parTransId="{79C62C80-36AB-437A-8CC5-9B65B1D228D4}" sibTransId="{614E2659-88A6-4EEC-BCE8-FFC595A30B53}"/>
    <dgm:cxn modelId="{DE3FE9AB-06CF-45D2-BC27-8287A3B35CDF}" type="presParOf" srcId="{F7B44AA0-9554-4F72-8853-0514065A909E}" destId="{C58952C2-8CF3-4E7C-BF92-6D1BAF7925B7}" srcOrd="0" destOrd="0" presId="urn:microsoft.com/office/officeart/2005/8/layout/hierarchy2"/>
    <dgm:cxn modelId="{90056C85-C39D-41D0-9C5B-4BE253B6D9C0}" type="presParOf" srcId="{C58952C2-8CF3-4E7C-BF92-6D1BAF7925B7}" destId="{26F6556D-0A48-4D92-8D37-B69270CBD39E}" srcOrd="0" destOrd="0" presId="urn:microsoft.com/office/officeart/2005/8/layout/hierarchy2"/>
    <dgm:cxn modelId="{26157A4C-51DB-4349-9243-23548B9B464C}" type="presParOf" srcId="{C58952C2-8CF3-4E7C-BF92-6D1BAF7925B7}" destId="{226D08EE-CBAA-4E11-8260-6F4EA37426A1}" srcOrd="1" destOrd="0" presId="urn:microsoft.com/office/officeart/2005/8/layout/hierarchy2"/>
    <dgm:cxn modelId="{84E8AF4C-DD26-44A9-99A8-EE186537890E}" type="presParOf" srcId="{226D08EE-CBAA-4E11-8260-6F4EA37426A1}" destId="{C9E06756-19C4-42C3-8BCD-EE3A56B2A8D4}" srcOrd="0" destOrd="0" presId="urn:microsoft.com/office/officeart/2005/8/layout/hierarchy2"/>
    <dgm:cxn modelId="{F7367750-7A33-46D4-A050-B27668A9EB08}" type="presParOf" srcId="{C9E06756-19C4-42C3-8BCD-EE3A56B2A8D4}" destId="{DA5B291E-01B9-4946-B9F3-5BFF79943655}" srcOrd="0" destOrd="0" presId="urn:microsoft.com/office/officeart/2005/8/layout/hierarchy2"/>
    <dgm:cxn modelId="{B85E7D39-C343-4ABA-A377-690FA01F3162}" type="presParOf" srcId="{226D08EE-CBAA-4E11-8260-6F4EA37426A1}" destId="{ADA25890-8457-42A0-8FF4-A1AEDA48C35E}" srcOrd="1" destOrd="0" presId="urn:microsoft.com/office/officeart/2005/8/layout/hierarchy2"/>
    <dgm:cxn modelId="{E2DC41DE-EFFA-4F2A-93AC-9575FCB04581}" type="presParOf" srcId="{ADA25890-8457-42A0-8FF4-A1AEDA48C35E}" destId="{FE45280A-6113-4DE2-8019-D2CBA16D3CE6}" srcOrd="0" destOrd="0" presId="urn:microsoft.com/office/officeart/2005/8/layout/hierarchy2"/>
    <dgm:cxn modelId="{BCE258E3-C8FE-484B-BF36-563B04D2734C}" type="presParOf" srcId="{ADA25890-8457-42A0-8FF4-A1AEDA48C35E}" destId="{00836EF7-1AEB-4241-ABE2-C8F02BD93E65}" srcOrd="1" destOrd="0" presId="urn:microsoft.com/office/officeart/2005/8/layout/hierarchy2"/>
    <dgm:cxn modelId="{32F16A11-015B-4847-9359-8BD08DF68B99}" type="presParOf" srcId="{226D08EE-CBAA-4E11-8260-6F4EA37426A1}" destId="{150112D9-9342-4D0A-B37D-90651F1726B5}" srcOrd="2" destOrd="0" presId="urn:microsoft.com/office/officeart/2005/8/layout/hierarchy2"/>
    <dgm:cxn modelId="{3E522E8C-69D0-4F2C-B667-E9C71D852B61}" type="presParOf" srcId="{150112D9-9342-4D0A-B37D-90651F1726B5}" destId="{402AC869-B17F-4366-8D4E-E01A466786BF}" srcOrd="0" destOrd="0" presId="urn:microsoft.com/office/officeart/2005/8/layout/hierarchy2"/>
    <dgm:cxn modelId="{53B5794A-45D0-46F8-BE5D-34E1BC769EC5}" type="presParOf" srcId="{226D08EE-CBAA-4E11-8260-6F4EA37426A1}" destId="{7EDEABA2-910C-47F3-B3A7-4CD9B08B10F9}" srcOrd="3" destOrd="0" presId="urn:microsoft.com/office/officeart/2005/8/layout/hierarchy2"/>
    <dgm:cxn modelId="{021AF672-6777-42CF-A1F9-5CB323B01214}" type="presParOf" srcId="{7EDEABA2-910C-47F3-B3A7-4CD9B08B10F9}" destId="{D802009B-DF71-49A3-AF11-C68B0D905F5A}" srcOrd="0" destOrd="0" presId="urn:microsoft.com/office/officeart/2005/8/layout/hierarchy2"/>
    <dgm:cxn modelId="{A31C0540-9D50-4905-8D64-AAD872771234}" type="presParOf" srcId="{7EDEABA2-910C-47F3-B3A7-4CD9B08B10F9}" destId="{82FAEBC0-7334-4AE5-A2B1-C2F916107610}" srcOrd="1" destOrd="0" presId="urn:microsoft.com/office/officeart/2005/8/layout/hierarchy2"/>
    <dgm:cxn modelId="{F065AAEA-94AA-4656-8F4C-A7FE88760D97}" type="presParOf" srcId="{F7B44AA0-9554-4F72-8853-0514065A909E}" destId="{286F4B96-31FC-4F35-8C5A-0709C809C3C0}" srcOrd="1" destOrd="0" presId="urn:microsoft.com/office/officeart/2005/8/layout/hierarchy2"/>
    <dgm:cxn modelId="{40C5DBE2-EA0B-4783-8545-36454E0477F0}" type="presParOf" srcId="{286F4B96-31FC-4F35-8C5A-0709C809C3C0}" destId="{54C941BF-D5CC-4300-AE2F-999C5B59605A}" srcOrd="0" destOrd="0" presId="urn:microsoft.com/office/officeart/2005/8/layout/hierarchy2"/>
    <dgm:cxn modelId="{DC5AE3E6-44AC-4ED5-BE40-B680240F7F0B}" type="presParOf" srcId="{286F4B96-31FC-4F35-8C5A-0709C809C3C0}" destId="{6D24DE9A-3CB1-4F26-B750-DE1AAC4B0423}" srcOrd="1" destOrd="0" presId="urn:microsoft.com/office/officeart/2005/8/layout/hierarchy2"/>
    <dgm:cxn modelId="{3A6F9C24-7893-4880-BC99-A29E8FF12823}" type="presParOf" srcId="{F7B44AA0-9554-4F72-8853-0514065A909E}" destId="{233E2E26-2B0B-41B2-97AC-BBB2999C3B8F}" srcOrd="2" destOrd="0" presId="urn:microsoft.com/office/officeart/2005/8/layout/hierarchy2"/>
    <dgm:cxn modelId="{C65B9CF9-5A62-4972-A9B6-3F274B755D4F}" type="presParOf" srcId="{233E2E26-2B0B-41B2-97AC-BBB2999C3B8F}" destId="{4C783B74-5C8F-4C80-8258-FD62E32390EC}" srcOrd="0" destOrd="0" presId="urn:microsoft.com/office/officeart/2005/8/layout/hierarchy2"/>
    <dgm:cxn modelId="{ACC092BB-DC8C-4AD8-B55F-B0D2528B373A}" type="presParOf" srcId="{233E2E26-2B0B-41B2-97AC-BBB2999C3B8F}" destId="{4EB8E394-0DC2-4771-BC90-23EED2B42F8B}" srcOrd="1" destOrd="0" presId="urn:microsoft.com/office/officeart/2005/8/layout/hierarchy2"/>
    <dgm:cxn modelId="{E4080FAB-6986-4C9F-B307-545BD48F5802}" type="presParOf" srcId="{4EB8E394-0DC2-4771-BC90-23EED2B42F8B}" destId="{D2CEDC4B-EDF8-42E4-907F-C7A68B608B97}" srcOrd="0" destOrd="0" presId="urn:microsoft.com/office/officeart/2005/8/layout/hierarchy2"/>
    <dgm:cxn modelId="{A1443EC5-26A3-4C6B-B0E1-42A8322C1FB3}" type="presParOf" srcId="{D2CEDC4B-EDF8-42E4-907F-C7A68B608B97}" destId="{5A93600F-3788-43C8-AD3D-57C9F2505FFD}" srcOrd="0" destOrd="0" presId="urn:microsoft.com/office/officeart/2005/8/layout/hierarchy2"/>
    <dgm:cxn modelId="{7C8D28AB-29B0-4C61-9C24-D47545E067AF}" type="presParOf" srcId="{4EB8E394-0DC2-4771-BC90-23EED2B42F8B}" destId="{011DA38D-62D4-4774-B9E8-D8911086EA7A}" srcOrd="1" destOrd="0" presId="urn:microsoft.com/office/officeart/2005/8/layout/hierarchy2"/>
    <dgm:cxn modelId="{DAF1C4B9-68AC-4676-985B-A45489B17921}" type="presParOf" srcId="{011DA38D-62D4-4774-B9E8-D8911086EA7A}" destId="{A7C45AF9-891A-4741-A34F-740BFD0123B1}" srcOrd="0" destOrd="0" presId="urn:microsoft.com/office/officeart/2005/8/layout/hierarchy2"/>
    <dgm:cxn modelId="{972A4CCB-A357-4468-9399-C6E1B1E20833}" type="presParOf" srcId="{011DA38D-62D4-4774-B9E8-D8911086EA7A}" destId="{9DD16BA8-46BD-42C1-BFDE-5A4856D77729}" srcOrd="1" destOrd="0" presId="urn:microsoft.com/office/officeart/2005/8/layout/hierarchy2"/>
    <dgm:cxn modelId="{01900B74-8B70-4DE4-B309-0F5C97BD7D3D}" type="presParOf" srcId="{4EB8E394-0DC2-4771-BC90-23EED2B42F8B}" destId="{0889205E-A1AE-4AE8-B714-C3636E05A652}" srcOrd="2" destOrd="0" presId="urn:microsoft.com/office/officeart/2005/8/layout/hierarchy2"/>
    <dgm:cxn modelId="{9D94C307-2F44-4318-B619-7D99F5172512}" type="presParOf" srcId="{0889205E-A1AE-4AE8-B714-C3636E05A652}" destId="{50857D64-8E9F-4BCE-B42E-9C3EF46BFE74}" srcOrd="0" destOrd="0" presId="urn:microsoft.com/office/officeart/2005/8/layout/hierarchy2"/>
    <dgm:cxn modelId="{93132A0C-B9C5-47FF-A17C-F4F1B948B373}" type="presParOf" srcId="{4EB8E394-0DC2-4771-BC90-23EED2B42F8B}" destId="{2A78C14D-4304-4C1E-B077-12F2EDED3995}" srcOrd="3" destOrd="0" presId="urn:microsoft.com/office/officeart/2005/8/layout/hierarchy2"/>
    <dgm:cxn modelId="{FD829E8E-94DB-4F02-9690-3FF3DE84E135}" type="presParOf" srcId="{2A78C14D-4304-4C1E-B077-12F2EDED3995}" destId="{752E942D-F35E-47A8-B591-322C2D229F03}" srcOrd="0" destOrd="0" presId="urn:microsoft.com/office/officeart/2005/8/layout/hierarchy2"/>
    <dgm:cxn modelId="{F18F8C3C-B8D1-419D-A8EE-981EDB20FC85}" type="presParOf" srcId="{2A78C14D-4304-4C1E-B077-12F2EDED3995}" destId="{9B2140CC-CA5E-4178-BBBC-58B53976A50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C051FD-A6C7-4893-B148-25B25C9098B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1A7BE6-2A8F-4F8F-8DDA-C37F636A0D82}">
      <dgm:prSet/>
      <dgm:spPr/>
      <dgm:t>
        <a:bodyPr/>
        <a:lstStyle/>
        <a:p>
          <a:r>
            <a:rPr lang="en-US" b="0" i="0"/>
            <a:t>Single inheritance</a:t>
          </a:r>
          <a:endParaRPr lang="en-US"/>
        </a:p>
      </dgm:t>
    </dgm:pt>
    <dgm:pt modelId="{3B33A3E4-74B7-4F60-ABB0-99B7135F871A}" type="parTrans" cxnId="{EEF610C4-3FEC-4672-BD0B-13C17B384CC9}">
      <dgm:prSet/>
      <dgm:spPr/>
      <dgm:t>
        <a:bodyPr/>
        <a:lstStyle/>
        <a:p>
          <a:endParaRPr lang="en-US"/>
        </a:p>
      </dgm:t>
    </dgm:pt>
    <dgm:pt modelId="{872C82F3-DA71-4D4D-B129-47F131EE3861}" type="sibTrans" cxnId="{EEF610C4-3FEC-4672-BD0B-13C17B384CC9}">
      <dgm:prSet/>
      <dgm:spPr/>
      <dgm:t>
        <a:bodyPr/>
        <a:lstStyle/>
        <a:p>
          <a:endParaRPr lang="en-US"/>
        </a:p>
      </dgm:t>
    </dgm:pt>
    <dgm:pt modelId="{9944A6DF-9F6C-43C8-9900-AD601DC6EBCD}">
      <dgm:prSet/>
      <dgm:spPr/>
      <dgm:t>
        <a:bodyPr/>
        <a:lstStyle/>
        <a:p>
          <a:r>
            <a:rPr lang="en-US" b="0" i="0"/>
            <a:t>Multiple inheritances</a:t>
          </a:r>
          <a:endParaRPr lang="en-US"/>
        </a:p>
      </dgm:t>
    </dgm:pt>
    <dgm:pt modelId="{1767FB0F-1142-41B8-B58B-349110AC6694}" type="parTrans" cxnId="{F5AD29CC-F8CF-4B9F-86B4-0CC7A479AA31}">
      <dgm:prSet/>
      <dgm:spPr/>
      <dgm:t>
        <a:bodyPr/>
        <a:lstStyle/>
        <a:p>
          <a:endParaRPr lang="en-US"/>
        </a:p>
      </dgm:t>
    </dgm:pt>
    <dgm:pt modelId="{A86936CE-73E5-4A09-8B24-18A2FE394108}" type="sibTrans" cxnId="{F5AD29CC-F8CF-4B9F-86B4-0CC7A479AA31}">
      <dgm:prSet/>
      <dgm:spPr/>
      <dgm:t>
        <a:bodyPr/>
        <a:lstStyle/>
        <a:p>
          <a:endParaRPr lang="en-US"/>
        </a:p>
      </dgm:t>
    </dgm:pt>
    <dgm:pt modelId="{63E8F033-B8AD-4A0B-B566-84A4C763A08A}">
      <dgm:prSet/>
      <dgm:spPr/>
      <dgm:t>
        <a:bodyPr/>
        <a:lstStyle/>
        <a:p>
          <a:r>
            <a:rPr lang="en-US" b="0" i="0"/>
            <a:t>Multilevel inheritance</a:t>
          </a:r>
          <a:endParaRPr lang="en-US"/>
        </a:p>
      </dgm:t>
    </dgm:pt>
    <dgm:pt modelId="{23984185-E40C-4E37-B6A7-9235410ACAA5}" type="parTrans" cxnId="{271EC7D9-CBBE-4B7A-8B99-B8BCB8F21A72}">
      <dgm:prSet/>
      <dgm:spPr/>
      <dgm:t>
        <a:bodyPr/>
        <a:lstStyle/>
        <a:p>
          <a:endParaRPr lang="en-US"/>
        </a:p>
      </dgm:t>
    </dgm:pt>
    <dgm:pt modelId="{61441A50-12B8-4994-9A5B-4AEE91E6E4A7}" type="sibTrans" cxnId="{271EC7D9-CBBE-4B7A-8B99-B8BCB8F21A72}">
      <dgm:prSet/>
      <dgm:spPr/>
      <dgm:t>
        <a:bodyPr/>
        <a:lstStyle/>
        <a:p>
          <a:endParaRPr lang="en-US"/>
        </a:p>
      </dgm:t>
    </dgm:pt>
    <dgm:pt modelId="{68CE1E49-38E8-440B-942A-BAEDC31C8CD4}">
      <dgm:prSet/>
      <dgm:spPr/>
      <dgm:t>
        <a:bodyPr/>
        <a:lstStyle/>
        <a:p>
          <a:r>
            <a:rPr lang="en-US" b="0" i="0"/>
            <a:t>Hierarchical inheritance</a:t>
          </a:r>
          <a:endParaRPr lang="en-US"/>
        </a:p>
      </dgm:t>
    </dgm:pt>
    <dgm:pt modelId="{E8FBC11C-32F4-466D-953D-164E8B1CB683}" type="parTrans" cxnId="{8EF342F1-AE85-4A1E-8A9B-A4DE32207BB7}">
      <dgm:prSet/>
      <dgm:spPr/>
      <dgm:t>
        <a:bodyPr/>
        <a:lstStyle/>
        <a:p>
          <a:endParaRPr lang="en-US"/>
        </a:p>
      </dgm:t>
    </dgm:pt>
    <dgm:pt modelId="{C31296F5-2F66-4614-9FEB-3DDE88E2D90D}" type="sibTrans" cxnId="{8EF342F1-AE85-4A1E-8A9B-A4DE32207BB7}">
      <dgm:prSet/>
      <dgm:spPr/>
      <dgm:t>
        <a:bodyPr/>
        <a:lstStyle/>
        <a:p>
          <a:endParaRPr lang="en-US"/>
        </a:p>
      </dgm:t>
    </dgm:pt>
    <dgm:pt modelId="{33C7E92F-7EF4-4A65-957C-3CBB025D085B}">
      <dgm:prSet/>
      <dgm:spPr/>
      <dgm:t>
        <a:bodyPr/>
        <a:lstStyle/>
        <a:p>
          <a:r>
            <a:rPr lang="en-US"/>
            <a:t>Hybrid inheritence</a:t>
          </a:r>
        </a:p>
      </dgm:t>
    </dgm:pt>
    <dgm:pt modelId="{E4C4BA0D-8EA1-4CED-B2C2-127ED7E46F61}" type="parTrans" cxnId="{6E23022B-5F49-4599-9EE1-44AE129E613F}">
      <dgm:prSet/>
      <dgm:spPr/>
      <dgm:t>
        <a:bodyPr/>
        <a:lstStyle/>
        <a:p>
          <a:endParaRPr lang="en-US"/>
        </a:p>
      </dgm:t>
    </dgm:pt>
    <dgm:pt modelId="{52959223-E993-4FB5-808A-AABA323ED00F}" type="sibTrans" cxnId="{6E23022B-5F49-4599-9EE1-44AE129E613F}">
      <dgm:prSet/>
      <dgm:spPr/>
      <dgm:t>
        <a:bodyPr/>
        <a:lstStyle/>
        <a:p>
          <a:endParaRPr lang="en-US"/>
        </a:p>
      </dgm:t>
    </dgm:pt>
    <dgm:pt modelId="{54CD7E36-5E3D-464D-821E-9554FC8755C3}" type="pres">
      <dgm:prSet presAssocID="{BBC051FD-A6C7-4893-B148-25B25C9098BC}" presName="linear" presStyleCnt="0">
        <dgm:presLayoutVars>
          <dgm:animLvl val="lvl"/>
          <dgm:resizeHandles val="exact"/>
        </dgm:presLayoutVars>
      </dgm:prSet>
      <dgm:spPr/>
    </dgm:pt>
    <dgm:pt modelId="{76774385-247B-4433-92E5-C3B4CAE2194D}" type="pres">
      <dgm:prSet presAssocID="{5A1A7BE6-2A8F-4F8F-8DDA-C37F636A0D8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B54908B-C061-4F8D-8CD5-897F5C5C6091}" type="pres">
      <dgm:prSet presAssocID="{872C82F3-DA71-4D4D-B129-47F131EE3861}" presName="spacer" presStyleCnt="0"/>
      <dgm:spPr/>
    </dgm:pt>
    <dgm:pt modelId="{60861CB9-BF6F-4B1F-A52B-797D234F8196}" type="pres">
      <dgm:prSet presAssocID="{9944A6DF-9F6C-43C8-9900-AD601DC6EBC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33CA0E6-57A3-4275-B333-B8614909A735}" type="pres">
      <dgm:prSet presAssocID="{A86936CE-73E5-4A09-8B24-18A2FE394108}" presName="spacer" presStyleCnt="0"/>
      <dgm:spPr/>
    </dgm:pt>
    <dgm:pt modelId="{E4CC0FF1-FC3A-4637-8293-F9601B11A644}" type="pres">
      <dgm:prSet presAssocID="{63E8F033-B8AD-4A0B-B566-84A4C763A08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C907BB5-6F8E-4427-938B-0D2D303AAA2F}" type="pres">
      <dgm:prSet presAssocID="{61441A50-12B8-4994-9A5B-4AEE91E6E4A7}" presName="spacer" presStyleCnt="0"/>
      <dgm:spPr/>
    </dgm:pt>
    <dgm:pt modelId="{94AFB38C-B88A-4A1E-B451-F462E3D62182}" type="pres">
      <dgm:prSet presAssocID="{68CE1E49-38E8-440B-942A-BAEDC31C8CD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5002805-4C93-4442-8C9A-EE7FE4BF83BB}" type="pres">
      <dgm:prSet presAssocID="{C31296F5-2F66-4614-9FEB-3DDE88E2D90D}" presName="spacer" presStyleCnt="0"/>
      <dgm:spPr/>
    </dgm:pt>
    <dgm:pt modelId="{6160F61E-1498-4432-9D48-0A3FFB739792}" type="pres">
      <dgm:prSet presAssocID="{33C7E92F-7EF4-4A65-957C-3CBB025D085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F6BC803-9D26-4558-8B54-9BC3BF31478E}" type="presOf" srcId="{63E8F033-B8AD-4A0B-B566-84A4C763A08A}" destId="{E4CC0FF1-FC3A-4637-8293-F9601B11A644}" srcOrd="0" destOrd="0" presId="urn:microsoft.com/office/officeart/2005/8/layout/vList2"/>
    <dgm:cxn modelId="{6E23022B-5F49-4599-9EE1-44AE129E613F}" srcId="{BBC051FD-A6C7-4893-B148-25B25C9098BC}" destId="{33C7E92F-7EF4-4A65-957C-3CBB025D085B}" srcOrd="4" destOrd="0" parTransId="{E4C4BA0D-8EA1-4CED-B2C2-127ED7E46F61}" sibTransId="{52959223-E993-4FB5-808A-AABA323ED00F}"/>
    <dgm:cxn modelId="{9908A149-2B66-48A6-9398-563ABD5F9BF4}" type="presOf" srcId="{5A1A7BE6-2A8F-4F8F-8DDA-C37F636A0D82}" destId="{76774385-247B-4433-92E5-C3B4CAE2194D}" srcOrd="0" destOrd="0" presId="urn:microsoft.com/office/officeart/2005/8/layout/vList2"/>
    <dgm:cxn modelId="{FEDD827B-212A-41C7-B038-8696B451CAF7}" type="presOf" srcId="{68CE1E49-38E8-440B-942A-BAEDC31C8CD4}" destId="{94AFB38C-B88A-4A1E-B451-F462E3D62182}" srcOrd="0" destOrd="0" presId="urn:microsoft.com/office/officeart/2005/8/layout/vList2"/>
    <dgm:cxn modelId="{7B241A90-284B-4D5C-880A-443B841381B2}" type="presOf" srcId="{BBC051FD-A6C7-4893-B148-25B25C9098BC}" destId="{54CD7E36-5E3D-464D-821E-9554FC8755C3}" srcOrd="0" destOrd="0" presId="urn:microsoft.com/office/officeart/2005/8/layout/vList2"/>
    <dgm:cxn modelId="{EEF610C4-3FEC-4672-BD0B-13C17B384CC9}" srcId="{BBC051FD-A6C7-4893-B148-25B25C9098BC}" destId="{5A1A7BE6-2A8F-4F8F-8DDA-C37F636A0D82}" srcOrd="0" destOrd="0" parTransId="{3B33A3E4-74B7-4F60-ABB0-99B7135F871A}" sibTransId="{872C82F3-DA71-4D4D-B129-47F131EE3861}"/>
    <dgm:cxn modelId="{29CF26C9-D513-45B5-A99A-F02B93451D45}" type="presOf" srcId="{33C7E92F-7EF4-4A65-957C-3CBB025D085B}" destId="{6160F61E-1498-4432-9D48-0A3FFB739792}" srcOrd="0" destOrd="0" presId="urn:microsoft.com/office/officeart/2005/8/layout/vList2"/>
    <dgm:cxn modelId="{F9AEB7CA-EC01-4AA0-85FF-BEB02F5AB9BA}" type="presOf" srcId="{9944A6DF-9F6C-43C8-9900-AD601DC6EBCD}" destId="{60861CB9-BF6F-4B1F-A52B-797D234F8196}" srcOrd="0" destOrd="0" presId="urn:microsoft.com/office/officeart/2005/8/layout/vList2"/>
    <dgm:cxn modelId="{F5AD29CC-F8CF-4B9F-86B4-0CC7A479AA31}" srcId="{BBC051FD-A6C7-4893-B148-25B25C9098BC}" destId="{9944A6DF-9F6C-43C8-9900-AD601DC6EBCD}" srcOrd="1" destOrd="0" parTransId="{1767FB0F-1142-41B8-B58B-349110AC6694}" sibTransId="{A86936CE-73E5-4A09-8B24-18A2FE394108}"/>
    <dgm:cxn modelId="{271EC7D9-CBBE-4B7A-8B99-B8BCB8F21A72}" srcId="{BBC051FD-A6C7-4893-B148-25B25C9098BC}" destId="{63E8F033-B8AD-4A0B-B566-84A4C763A08A}" srcOrd="2" destOrd="0" parTransId="{23984185-E40C-4E37-B6A7-9235410ACAA5}" sibTransId="{61441A50-12B8-4994-9A5B-4AEE91E6E4A7}"/>
    <dgm:cxn modelId="{8EF342F1-AE85-4A1E-8A9B-A4DE32207BB7}" srcId="{BBC051FD-A6C7-4893-B148-25B25C9098BC}" destId="{68CE1E49-38E8-440B-942A-BAEDC31C8CD4}" srcOrd="3" destOrd="0" parTransId="{E8FBC11C-32F4-466D-953D-164E8B1CB683}" sibTransId="{C31296F5-2F66-4614-9FEB-3DDE88E2D90D}"/>
    <dgm:cxn modelId="{14BADDB0-BF93-4E48-BE86-8B6868C4AE56}" type="presParOf" srcId="{54CD7E36-5E3D-464D-821E-9554FC8755C3}" destId="{76774385-247B-4433-92E5-C3B4CAE2194D}" srcOrd="0" destOrd="0" presId="urn:microsoft.com/office/officeart/2005/8/layout/vList2"/>
    <dgm:cxn modelId="{68ADA700-97B8-429B-AC0C-8DB9F28489F4}" type="presParOf" srcId="{54CD7E36-5E3D-464D-821E-9554FC8755C3}" destId="{9B54908B-C061-4F8D-8CD5-897F5C5C6091}" srcOrd="1" destOrd="0" presId="urn:microsoft.com/office/officeart/2005/8/layout/vList2"/>
    <dgm:cxn modelId="{54901CD8-06E7-43AA-B0F3-56F05F6519A4}" type="presParOf" srcId="{54CD7E36-5E3D-464D-821E-9554FC8755C3}" destId="{60861CB9-BF6F-4B1F-A52B-797D234F8196}" srcOrd="2" destOrd="0" presId="urn:microsoft.com/office/officeart/2005/8/layout/vList2"/>
    <dgm:cxn modelId="{676585E3-DA8C-46A6-B103-E42CA103C821}" type="presParOf" srcId="{54CD7E36-5E3D-464D-821E-9554FC8755C3}" destId="{433CA0E6-57A3-4275-B333-B8614909A735}" srcOrd="3" destOrd="0" presId="urn:microsoft.com/office/officeart/2005/8/layout/vList2"/>
    <dgm:cxn modelId="{CFBEAF90-74F9-418C-B0A5-B1364562E1ED}" type="presParOf" srcId="{54CD7E36-5E3D-464D-821E-9554FC8755C3}" destId="{E4CC0FF1-FC3A-4637-8293-F9601B11A644}" srcOrd="4" destOrd="0" presId="urn:microsoft.com/office/officeart/2005/8/layout/vList2"/>
    <dgm:cxn modelId="{89DC618E-601F-4966-9764-D3768BE2BC9C}" type="presParOf" srcId="{54CD7E36-5E3D-464D-821E-9554FC8755C3}" destId="{3C907BB5-6F8E-4427-938B-0D2D303AAA2F}" srcOrd="5" destOrd="0" presId="urn:microsoft.com/office/officeart/2005/8/layout/vList2"/>
    <dgm:cxn modelId="{C6F71E8A-4148-4ECF-B6FF-254A27992542}" type="presParOf" srcId="{54CD7E36-5E3D-464D-821E-9554FC8755C3}" destId="{94AFB38C-B88A-4A1E-B451-F462E3D62182}" srcOrd="6" destOrd="0" presId="urn:microsoft.com/office/officeart/2005/8/layout/vList2"/>
    <dgm:cxn modelId="{9AD75565-E0A5-463A-BFE2-C82AB11164FF}" type="presParOf" srcId="{54CD7E36-5E3D-464D-821E-9554FC8755C3}" destId="{95002805-4C93-4442-8C9A-EE7FE4BF83BB}" srcOrd="7" destOrd="0" presId="urn:microsoft.com/office/officeart/2005/8/layout/vList2"/>
    <dgm:cxn modelId="{9ED7F51A-4F8E-4614-81F8-11072E6D78EE}" type="presParOf" srcId="{54CD7E36-5E3D-464D-821E-9554FC8755C3}" destId="{6160F61E-1498-4432-9D48-0A3FFB73979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0764E-3049-4417-B089-7B17944B99B8}">
      <dsp:nvSpPr>
        <dsp:cNvPr id="0" name=""/>
        <dsp:cNvSpPr/>
      </dsp:nvSpPr>
      <dsp:spPr>
        <a:xfrm>
          <a:off x="2661046" y="1572"/>
          <a:ext cx="2805906" cy="140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Class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Bird</a:t>
          </a:r>
        </a:p>
      </dsp:txBody>
      <dsp:txXfrm>
        <a:off x="2702137" y="42663"/>
        <a:ext cx="2723724" cy="1320771"/>
      </dsp:txXfrm>
    </dsp:sp>
    <dsp:sp modelId="{82EF4E4E-7AB3-4504-AFEA-F0DEE5F606BD}">
      <dsp:nvSpPr>
        <dsp:cNvPr id="0" name=""/>
        <dsp:cNvSpPr/>
      </dsp:nvSpPr>
      <dsp:spPr>
        <a:xfrm rot="19891778">
          <a:off x="5011438" y="1733944"/>
          <a:ext cx="421780" cy="195077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137972" y="2124100"/>
        <a:ext cx="168712" cy="1170466"/>
      </dsp:txXfrm>
    </dsp:sp>
    <dsp:sp modelId="{C4CFC5D1-AFBE-4FB6-8D31-CD55B845DCBA}">
      <dsp:nvSpPr>
        <dsp:cNvPr id="0" name=""/>
        <dsp:cNvSpPr/>
      </dsp:nvSpPr>
      <dsp:spPr>
        <a:xfrm>
          <a:off x="4977704" y="4014141"/>
          <a:ext cx="2805906" cy="140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Object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Parrot</a:t>
          </a:r>
        </a:p>
      </dsp:txBody>
      <dsp:txXfrm>
        <a:off x="5018795" y="4055232"/>
        <a:ext cx="2723724" cy="1320771"/>
      </dsp:txXfrm>
    </dsp:sp>
    <dsp:sp modelId="{83A34594-4CAA-4AEC-9EAE-1361E1A7598F}">
      <dsp:nvSpPr>
        <dsp:cNvPr id="0" name=""/>
        <dsp:cNvSpPr/>
      </dsp:nvSpPr>
      <dsp:spPr>
        <a:xfrm rot="10815706">
          <a:off x="3224634" y="5173150"/>
          <a:ext cx="1477186" cy="491033"/>
        </a:xfrm>
        <a:prstGeom prst="irregularSeal1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3371944" y="5271357"/>
        <a:ext cx="1182566" cy="294619"/>
      </dsp:txXfrm>
    </dsp:sp>
    <dsp:sp modelId="{438EAA20-BBB7-4C44-A16F-96F9A3364F35}">
      <dsp:nvSpPr>
        <dsp:cNvPr id="0" name=""/>
        <dsp:cNvSpPr/>
      </dsp:nvSpPr>
      <dsp:spPr>
        <a:xfrm>
          <a:off x="325335" y="3992885"/>
          <a:ext cx="2805906" cy="140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Object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Penguin</a:t>
          </a:r>
        </a:p>
      </dsp:txBody>
      <dsp:txXfrm>
        <a:off x="366426" y="4033976"/>
        <a:ext cx="2723724" cy="1320771"/>
      </dsp:txXfrm>
    </dsp:sp>
    <dsp:sp modelId="{398BA309-61D3-4A86-8C0F-5371462E078E}">
      <dsp:nvSpPr>
        <dsp:cNvPr id="0" name=""/>
        <dsp:cNvSpPr/>
      </dsp:nvSpPr>
      <dsp:spPr>
        <a:xfrm rot="7045096">
          <a:off x="1908327" y="2481062"/>
          <a:ext cx="2030909" cy="456548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045291" y="2572372"/>
        <a:ext cx="1756981" cy="273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6556D-0A48-4D92-8D37-B69270CBD39E}">
      <dsp:nvSpPr>
        <dsp:cNvPr id="0" name=""/>
        <dsp:cNvSpPr/>
      </dsp:nvSpPr>
      <dsp:spPr>
        <a:xfrm>
          <a:off x="1021" y="842236"/>
          <a:ext cx="2420451" cy="1210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An object has two characteristics:</a:t>
          </a:r>
          <a:endParaRPr lang="en-US" sz="2100" kern="1200"/>
        </a:p>
      </dsp:txBody>
      <dsp:txXfrm>
        <a:off x="36467" y="877682"/>
        <a:ext cx="2349559" cy="1139333"/>
      </dsp:txXfrm>
    </dsp:sp>
    <dsp:sp modelId="{C9E06756-19C4-42C3-8BCD-EE3A56B2A8D4}">
      <dsp:nvSpPr>
        <dsp:cNvPr id="0" name=""/>
        <dsp:cNvSpPr/>
      </dsp:nvSpPr>
      <dsp:spPr>
        <a:xfrm rot="19457599">
          <a:off x="2309404" y="1080227"/>
          <a:ext cx="1192318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1192318" y="1918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5756" y="1069601"/>
        <a:ext cx="59615" cy="59615"/>
      </dsp:txXfrm>
    </dsp:sp>
    <dsp:sp modelId="{FE45280A-6113-4DE2-8019-D2CBA16D3CE6}">
      <dsp:nvSpPr>
        <dsp:cNvPr id="0" name=""/>
        <dsp:cNvSpPr/>
      </dsp:nvSpPr>
      <dsp:spPr>
        <a:xfrm>
          <a:off x="3389654" y="146356"/>
          <a:ext cx="2420451" cy="12102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attributes</a:t>
          </a:r>
          <a:endParaRPr lang="en-US" sz="2100" kern="1200"/>
        </a:p>
      </dsp:txBody>
      <dsp:txXfrm>
        <a:off x="3425100" y="181802"/>
        <a:ext cx="2349559" cy="1139333"/>
      </dsp:txXfrm>
    </dsp:sp>
    <dsp:sp modelId="{150112D9-9342-4D0A-B37D-90651F1726B5}">
      <dsp:nvSpPr>
        <dsp:cNvPr id="0" name=""/>
        <dsp:cNvSpPr/>
      </dsp:nvSpPr>
      <dsp:spPr>
        <a:xfrm rot="2142401">
          <a:off x="2309404" y="1776107"/>
          <a:ext cx="1192318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1192318" y="1918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5756" y="1765481"/>
        <a:ext cx="59615" cy="59615"/>
      </dsp:txXfrm>
    </dsp:sp>
    <dsp:sp modelId="{D802009B-DF71-49A3-AF11-C68B0D905F5A}">
      <dsp:nvSpPr>
        <dsp:cNvPr id="0" name=""/>
        <dsp:cNvSpPr/>
      </dsp:nvSpPr>
      <dsp:spPr>
        <a:xfrm>
          <a:off x="3389654" y="1538116"/>
          <a:ext cx="2420451" cy="12102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behavior</a:t>
          </a:r>
          <a:endParaRPr lang="en-US" sz="2100" kern="1200"/>
        </a:p>
      </dsp:txBody>
      <dsp:txXfrm>
        <a:off x="3425100" y="1573562"/>
        <a:ext cx="2349559" cy="1139333"/>
      </dsp:txXfrm>
    </dsp:sp>
    <dsp:sp modelId="{54C941BF-D5CC-4300-AE2F-999C5B59605A}">
      <dsp:nvSpPr>
        <dsp:cNvPr id="0" name=""/>
        <dsp:cNvSpPr/>
      </dsp:nvSpPr>
      <dsp:spPr>
        <a:xfrm>
          <a:off x="1021" y="2233996"/>
          <a:ext cx="2420451" cy="1210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Let's take an example:</a:t>
          </a:r>
          <a:endParaRPr lang="en-US" sz="2100" kern="1200"/>
        </a:p>
      </dsp:txBody>
      <dsp:txXfrm>
        <a:off x="36467" y="2269442"/>
        <a:ext cx="2349559" cy="1139333"/>
      </dsp:txXfrm>
    </dsp:sp>
    <dsp:sp modelId="{4C783B74-5C8F-4C80-8258-FD62E32390EC}">
      <dsp:nvSpPr>
        <dsp:cNvPr id="0" name=""/>
        <dsp:cNvSpPr/>
      </dsp:nvSpPr>
      <dsp:spPr>
        <a:xfrm>
          <a:off x="1021" y="3625756"/>
          <a:ext cx="2420451" cy="1210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A parrot is an object, as it has the following properties:</a:t>
          </a:r>
          <a:endParaRPr lang="en-US" sz="2100" kern="1200"/>
        </a:p>
      </dsp:txBody>
      <dsp:txXfrm>
        <a:off x="36467" y="3661202"/>
        <a:ext cx="2349559" cy="1139333"/>
      </dsp:txXfrm>
    </dsp:sp>
    <dsp:sp modelId="{D2CEDC4B-EDF8-42E4-907F-C7A68B608B97}">
      <dsp:nvSpPr>
        <dsp:cNvPr id="0" name=""/>
        <dsp:cNvSpPr/>
      </dsp:nvSpPr>
      <dsp:spPr>
        <a:xfrm rot="19457599">
          <a:off x="2309404" y="3863747"/>
          <a:ext cx="1192318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1192318" y="1918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5756" y="3853121"/>
        <a:ext cx="59615" cy="59615"/>
      </dsp:txXfrm>
    </dsp:sp>
    <dsp:sp modelId="{A7C45AF9-891A-4741-A34F-740BFD0123B1}">
      <dsp:nvSpPr>
        <dsp:cNvPr id="0" name=""/>
        <dsp:cNvSpPr/>
      </dsp:nvSpPr>
      <dsp:spPr>
        <a:xfrm>
          <a:off x="3389654" y="2929876"/>
          <a:ext cx="2420451" cy="12102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name, age, color as attributes</a:t>
          </a:r>
          <a:endParaRPr lang="en-US" sz="2100" kern="1200"/>
        </a:p>
      </dsp:txBody>
      <dsp:txXfrm>
        <a:off x="3425100" y="2965322"/>
        <a:ext cx="2349559" cy="1139333"/>
      </dsp:txXfrm>
    </dsp:sp>
    <dsp:sp modelId="{0889205E-A1AE-4AE8-B714-C3636E05A652}">
      <dsp:nvSpPr>
        <dsp:cNvPr id="0" name=""/>
        <dsp:cNvSpPr/>
      </dsp:nvSpPr>
      <dsp:spPr>
        <a:xfrm rot="2142401">
          <a:off x="2309404" y="4559627"/>
          <a:ext cx="1192318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1192318" y="1918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5756" y="4549001"/>
        <a:ext cx="59615" cy="59615"/>
      </dsp:txXfrm>
    </dsp:sp>
    <dsp:sp modelId="{752E942D-F35E-47A8-B591-322C2D229F03}">
      <dsp:nvSpPr>
        <dsp:cNvPr id="0" name=""/>
        <dsp:cNvSpPr/>
      </dsp:nvSpPr>
      <dsp:spPr>
        <a:xfrm>
          <a:off x="3389654" y="4321636"/>
          <a:ext cx="2420451" cy="12102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Flying Swimming as behavior</a:t>
          </a:r>
          <a:endParaRPr lang="en-US" sz="2100" kern="1200"/>
        </a:p>
      </dsp:txBody>
      <dsp:txXfrm>
        <a:off x="3425100" y="4357082"/>
        <a:ext cx="2349559" cy="11393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74385-247B-4433-92E5-C3B4CAE2194D}">
      <dsp:nvSpPr>
        <dsp:cNvPr id="0" name=""/>
        <dsp:cNvSpPr/>
      </dsp:nvSpPr>
      <dsp:spPr>
        <a:xfrm>
          <a:off x="0" y="13041"/>
          <a:ext cx="5811128" cy="10313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/>
            <a:t>Single inheritance</a:t>
          </a:r>
          <a:endParaRPr lang="en-US" sz="4300" kern="1200"/>
        </a:p>
      </dsp:txBody>
      <dsp:txXfrm>
        <a:off x="50347" y="63388"/>
        <a:ext cx="5710434" cy="930660"/>
      </dsp:txXfrm>
    </dsp:sp>
    <dsp:sp modelId="{60861CB9-BF6F-4B1F-A52B-797D234F8196}">
      <dsp:nvSpPr>
        <dsp:cNvPr id="0" name=""/>
        <dsp:cNvSpPr/>
      </dsp:nvSpPr>
      <dsp:spPr>
        <a:xfrm>
          <a:off x="0" y="1168236"/>
          <a:ext cx="5811128" cy="1031354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/>
            <a:t>Multiple inheritances</a:t>
          </a:r>
          <a:endParaRPr lang="en-US" sz="4300" kern="1200"/>
        </a:p>
      </dsp:txBody>
      <dsp:txXfrm>
        <a:off x="50347" y="1218583"/>
        <a:ext cx="5710434" cy="930660"/>
      </dsp:txXfrm>
    </dsp:sp>
    <dsp:sp modelId="{E4CC0FF1-FC3A-4637-8293-F9601B11A644}">
      <dsp:nvSpPr>
        <dsp:cNvPr id="0" name=""/>
        <dsp:cNvSpPr/>
      </dsp:nvSpPr>
      <dsp:spPr>
        <a:xfrm>
          <a:off x="0" y="2323431"/>
          <a:ext cx="5811128" cy="103135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/>
            <a:t>Multilevel inheritance</a:t>
          </a:r>
          <a:endParaRPr lang="en-US" sz="4300" kern="1200"/>
        </a:p>
      </dsp:txBody>
      <dsp:txXfrm>
        <a:off x="50347" y="2373778"/>
        <a:ext cx="5710434" cy="930660"/>
      </dsp:txXfrm>
    </dsp:sp>
    <dsp:sp modelId="{94AFB38C-B88A-4A1E-B451-F462E3D62182}">
      <dsp:nvSpPr>
        <dsp:cNvPr id="0" name=""/>
        <dsp:cNvSpPr/>
      </dsp:nvSpPr>
      <dsp:spPr>
        <a:xfrm>
          <a:off x="0" y="3478626"/>
          <a:ext cx="5811128" cy="1031354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/>
            <a:t>Hierarchical inheritance</a:t>
          </a:r>
          <a:endParaRPr lang="en-US" sz="4300" kern="1200"/>
        </a:p>
      </dsp:txBody>
      <dsp:txXfrm>
        <a:off x="50347" y="3528973"/>
        <a:ext cx="5710434" cy="930660"/>
      </dsp:txXfrm>
    </dsp:sp>
    <dsp:sp modelId="{6160F61E-1498-4432-9D48-0A3FFB739792}">
      <dsp:nvSpPr>
        <dsp:cNvPr id="0" name=""/>
        <dsp:cNvSpPr/>
      </dsp:nvSpPr>
      <dsp:spPr>
        <a:xfrm>
          <a:off x="0" y="4633822"/>
          <a:ext cx="5811128" cy="10313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Hybrid inheritence</a:t>
          </a:r>
        </a:p>
      </dsp:txBody>
      <dsp:txXfrm>
        <a:off x="50347" y="4684169"/>
        <a:ext cx="5710434" cy="930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AB75-DBB4-44FB-A769-8DA977185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EAC77-8B34-4341-A46B-2F19B59D9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5FC81-6400-45D6-8D59-AE968700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F5D2-7F24-4B73-8A84-35C899E0157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F2647-D280-48FC-89F5-1AB5F5B9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B4D08-54E6-482F-A0F8-48B9B30E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C157-2AAD-470F-9D36-481738B8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6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F410-6159-4A09-ACF1-1044E657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9A987-2CC8-4F1D-B4B0-0721464B5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0680-9313-4390-91E7-6C5ACDCF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F5D2-7F24-4B73-8A84-35C899E0157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464F1-3F59-4F8A-BA1F-C799F10C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2D3C4-9D34-484C-860E-AC8BD1DB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C157-2AAD-470F-9D36-481738B8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8D229-A41D-46E0-AF23-D3F1DE9E6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A0785-F838-4513-A9B5-4233E3CB2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DB06F-49B3-4B7F-985A-5B55DFE2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F5D2-7F24-4B73-8A84-35C899E0157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479A-499A-4843-88AD-E9E20470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2F2F4-0585-46DF-8C44-BC8E9529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C157-2AAD-470F-9D36-481738B8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0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0DB7-2D69-42D9-87B6-B6C42983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4166D-F810-41E7-BD0C-A07F085B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5F8BB-5617-4B4F-A54C-DCAE9A81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F5D2-7F24-4B73-8A84-35C899E0157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7D417-26AC-432F-B069-B9E1CCB5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08EDF-AF25-4D97-8E7A-5082FEE7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C157-2AAD-470F-9D36-481738B8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3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2394-A3A3-492B-9123-2B2EE877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CACFB-D5FB-4644-AB36-5D068EF6B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B8496-1407-4DFC-BC2B-6CC7BA0E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F5D2-7F24-4B73-8A84-35C899E0157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A850-F378-4819-9BD2-A4ED92AD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EF7E1-16C4-4DDB-AC49-8A088332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C157-2AAD-470F-9D36-481738B8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6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3244-19A1-4BD2-AC04-DE5A77A0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891B-5472-4498-B046-81DBDFF0B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834C3-6A21-4B8A-AA77-15CECA787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060B7-9AC5-4EB0-B093-AD1E8FFA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F5D2-7F24-4B73-8A84-35C899E0157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C443D-BAF8-4B56-A007-E43F9E62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7732A-E02F-498D-82AC-A2B4942C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C157-2AAD-470F-9D36-481738B8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6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6E9E-58BD-40E6-BB3E-16C8A89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36092-3F5A-42F9-88F9-25CC2DF13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C6757-A01B-4195-BB89-A3DD291E9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538EE-DCC6-418F-AE94-F8554E472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B984C-0625-43D7-BE8F-74FA3A2E0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78359-F5B8-4C23-A54D-E2876632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F5D2-7F24-4B73-8A84-35C899E0157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089C5-CDBC-49CB-9477-D5750E48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2AEFF-7688-4F78-B0CE-4214A701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C157-2AAD-470F-9D36-481738B8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6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317F-4E57-4F77-9F12-8B8DCDA1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8827B-2FC1-4C90-886B-6D11241B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F5D2-7F24-4B73-8A84-35C899E0157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AD060-3D84-47A5-B9F9-9918BA58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95F96-69B7-40C2-8F59-C155989A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C157-2AAD-470F-9D36-481738B8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D95B4-0ACA-4C9E-9321-745B332C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F5D2-7F24-4B73-8A84-35C899E0157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AD253-A065-4A43-A6A8-186048FC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1A2F3-04D8-4DC5-B26E-A5B3C30D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C157-2AAD-470F-9D36-481738B8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6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27A9-63D8-4830-B9C4-BA844D1E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2566-1E1D-4AA1-9BF7-1AA50D43D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3E5B5-C8DE-4EC6-A5CE-743CB178E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E55B3-A6BA-4D87-B675-5177E01C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F5D2-7F24-4B73-8A84-35C899E0157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5C8E2-64A0-4EBB-A0EE-822CD769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5D684-8F0E-4EB5-AC30-AD06E186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C157-2AAD-470F-9D36-481738B8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7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048B-B1D9-4E82-AC73-F2BD3E4F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AC38A-71FC-417A-A7F6-A6EC35082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D037F-0717-415A-9BF2-3D2F97599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168D7-EF94-4AEC-83C8-0BD3C349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F5D2-7F24-4B73-8A84-35C899E0157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E27C6-8584-4B74-B2D2-A373344A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547F4-1542-477D-9CB3-AED39908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C157-2AAD-470F-9D36-481738B8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8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A7BE4-EC90-492F-917F-B23D8C42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BCE85-0373-4045-97C3-E4E34777B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D8B31-8A86-43A7-B489-30DE44B6E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1F5D2-7F24-4B73-8A84-35C899E0157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C5BE6-B1A1-47F5-B02C-EEFC33177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C2F09-44E5-4155-9F6C-427394052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9C157-2AAD-470F-9D36-481738B8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9C03-2ECE-4FF6-9F60-BBF3D23311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15D99-985B-414E-92E1-EBCF44C34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OOPs Concepts in Detail</a:t>
            </a:r>
          </a:p>
        </p:txBody>
      </p:sp>
    </p:spTree>
    <p:extLst>
      <p:ext uri="{BB962C8B-B14F-4D97-AF65-F5344CB8AC3E}">
        <p14:creationId xmlns:p14="http://schemas.microsoft.com/office/powerpoint/2010/main" val="41926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E8D94-BA4F-4868-B02B-3826B24F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Things to Remember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7D4F-9E7A-48ED-BD65-1E36C886A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euclid_circular_a"/>
              </a:rPr>
              <a:t>Object-Oriented Programming makes the program easy to understand as well as 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euclid_circular_a"/>
              </a:rPr>
              <a:t>Since the class is sharable, the code can be reused.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euclid_circular_a"/>
              </a:rPr>
              <a:t>Data is safe and secure with data abstraction.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euclid_circular_a"/>
              </a:rPr>
              <a:t>Polymorphism allows the same interface for different objects, so programmers can write efficient code.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3329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08473-B42C-4DE6-946C-26863788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Class and Object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9C31-6912-4DE9-BE4E-93F0956A7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i="0">
                <a:effectLst/>
                <a:latin typeface="OpenSans"/>
              </a:rPr>
              <a:t>An object</a:t>
            </a:r>
            <a:r>
              <a:rPr lang="en-US" b="0" i="0">
                <a:effectLst/>
                <a:latin typeface="OpenSans"/>
              </a:rPr>
              <a:t> is a real-world entity that is the basic unit of OOPs for example chair, cat, dog, etc. Different objects have different states or attributes, and behaviors.</a:t>
            </a:r>
            <a:br>
              <a:rPr lang="en-US" dirty="0"/>
            </a:br>
            <a:r>
              <a:rPr lang="en-US" b="1" i="0">
                <a:effectLst/>
                <a:latin typeface="OpenSans"/>
              </a:rPr>
              <a:t>A class</a:t>
            </a:r>
            <a:r>
              <a:rPr lang="en-US" b="0" i="0">
                <a:effectLst/>
                <a:latin typeface="OpenSans"/>
              </a:rPr>
              <a:t> is a prototype that consists of objects in different states and with different behaviors. It has a number of methods that are common to the objects present within that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5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683406-A220-4E8A-80C3-0C5FA43A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Difference between Class and Object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3F643E-BAC2-41D4-A907-41809218A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6" y="2807208"/>
            <a:ext cx="342900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 Difference between Classes and Objects are: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E1667B-674F-40ED-9EC8-D0C401397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907505"/>
              </p:ext>
            </p:extLst>
          </p:nvPr>
        </p:nvGraphicFramePr>
        <p:xfrm>
          <a:off x="4654296" y="1504808"/>
          <a:ext cx="6903721" cy="3848389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3471871">
                  <a:extLst>
                    <a:ext uri="{9D8B030D-6E8A-4147-A177-3AD203B41FA5}">
                      <a16:colId xmlns:a16="http://schemas.microsoft.com/office/drawing/2014/main" val="307263457"/>
                    </a:ext>
                  </a:extLst>
                </a:gridCol>
                <a:gridCol w="3431850">
                  <a:extLst>
                    <a:ext uri="{9D8B030D-6E8A-4147-A177-3AD203B41FA5}">
                      <a16:colId xmlns:a16="http://schemas.microsoft.com/office/drawing/2014/main" val="2663067645"/>
                    </a:ext>
                  </a:extLst>
                </a:gridCol>
              </a:tblGrid>
              <a:tr h="4546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Objects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864" marR="128345" marT="96050" marB="960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Classes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864" marR="128345" marT="96050" marB="960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136990"/>
                  </a:ext>
                </a:extLst>
              </a:tr>
              <a:tr h="90286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 A real-world entity is an instance of a class.</a:t>
                      </a:r>
                    </a:p>
                  </a:txBody>
                  <a:tcPr marL="124864" marR="128345" marT="96050" marB="960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 A class is basically a template or a blueprint within which objects can be created.</a:t>
                      </a:r>
                    </a:p>
                  </a:txBody>
                  <a:tcPr marL="124864" marR="128345" marT="96050" marB="960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819421"/>
                  </a:ext>
                </a:extLst>
              </a:tr>
              <a:tr h="67875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 An object acts like a variable of the class.</a:t>
                      </a:r>
                    </a:p>
                  </a:txBody>
                  <a:tcPr marL="124864" marR="128345" marT="96050" marB="960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 Binds methods and data together into a single unit.</a:t>
                      </a:r>
                    </a:p>
                  </a:txBody>
                  <a:tcPr marL="124864" marR="128345" marT="96050" marB="960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045884"/>
                  </a:ext>
                </a:extLst>
              </a:tr>
              <a:tr h="4546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 An object is a physical entity.</a:t>
                      </a:r>
                    </a:p>
                  </a:txBody>
                  <a:tcPr marL="124864" marR="128345" marT="96050" marB="960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 A class is a logical entity.</a:t>
                      </a:r>
                    </a:p>
                  </a:txBody>
                  <a:tcPr marL="124864" marR="128345" marT="96050" marB="960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917976"/>
                  </a:ext>
                </a:extLst>
              </a:tr>
              <a:tr h="67875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 Objects take memory space when they are created.</a:t>
                      </a:r>
                    </a:p>
                  </a:txBody>
                  <a:tcPr marL="124864" marR="128345" marT="96050" marB="960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 A class does not take memory space when created.</a:t>
                      </a:r>
                    </a:p>
                  </a:txBody>
                  <a:tcPr marL="124864" marR="128345" marT="96050" marB="960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099884"/>
                  </a:ext>
                </a:extLst>
              </a:tr>
              <a:tr h="67875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 Objects can be declared as and when required.</a:t>
                      </a:r>
                    </a:p>
                  </a:txBody>
                  <a:tcPr marL="124864" marR="128345" marT="96050" marB="960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 Classes are declared just once.</a:t>
                      </a:r>
                    </a:p>
                  </a:txBody>
                  <a:tcPr marL="124864" marR="128345" marT="96050" marB="960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17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8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D1373F-319D-4DFC-B45C-F414F568DF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44395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4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749BC-3577-43A6-81CD-3AD564AE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Attributes and Behaviors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A231FE-72E3-B506-8E68-840E7780F2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003400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76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001EC-EEC2-4CDF-BF47-B70A074E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Inheritence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5D159-5FAD-4668-B9D6-3DB9BB6F0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b="0" i="0">
                <a:effectLst/>
                <a:latin typeface="OpenSans"/>
              </a:rPr>
              <a:t>Inheritance is an important aspect of the object-oriented paradigm. Inheritance provides code reusability to the program because we can use an existing class to create a new class instead of creating it from scratch.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7883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C794E-B9A3-4C23-A9AD-80B5683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3400" b="0" i="0">
                <a:solidFill>
                  <a:srgbClr val="FFFFFF"/>
                </a:solidFill>
                <a:effectLst/>
                <a:latin typeface="OpenSans"/>
              </a:rPr>
              <a:t>There are mainly five types of Inheritance:</a:t>
            </a:r>
            <a:br>
              <a:rPr lang="en-US" sz="3400" b="0" i="0">
                <a:solidFill>
                  <a:srgbClr val="FFFFFF"/>
                </a:solidFill>
                <a:effectLst/>
                <a:latin typeface="OpenSans"/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A5E78D8D-A12E-56A0-5746-DD70BC6AD2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682035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67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BAD40-A759-4AE6-BE46-A2429DEF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0" lang="en-US" altLang="en-US" sz="4200" b="1" i="0" u="none" strike="noStrike" cap="none" normalizeH="0" baseline="0">
                <a:ln>
                  <a:noFill/>
                </a:ln>
                <a:effectLst/>
                <a:latin typeface="euclid_circular_a"/>
              </a:rPr>
              <a:t>Encapsulation</a:t>
            </a:r>
            <a:br>
              <a:rPr kumimoji="0" lang="en-US" altLang="en-US" sz="4200" b="1" i="0" u="none" strike="noStrike" cap="none" normalizeH="0" baseline="0">
                <a:ln>
                  <a:noFill/>
                </a:ln>
                <a:effectLst/>
                <a:latin typeface="euclid_circular_a"/>
              </a:rPr>
            </a:br>
            <a:endParaRPr lang="en-US" sz="42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759E69-9B7A-4FB1-B73C-DCB1A5CBDE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12696" tIns="0" rIns="12696" bIns="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Using OOP in Python, we can restrict access to methods and variables.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This prevents data from direct modification which is called encapsulation.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In Python, we denote private attributes using underscore as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the prefix i.e., single _ or double __.</a:t>
            </a:r>
          </a:p>
        </p:txBody>
      </p:sp>
    </p:spTree>
    <p:extLst>
      <p:ext uri="{BB962C8B-B14F-4D97-AF65-F5344CB8AC3E}">
        <p14:creationId xmlns:p14="http://schemas.microsoft.com/office/powerpoint/2010/main" val="413175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9BC1A-8302-40E8-8D36-BB737C3F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i="0" dirty="0">
                <a:effectLst/>
                <a:latin typeface="euclid_circular_a"/>
              </a:rPr>
              <a:t>Polymorphism</a:t>
            </a:r>
            <a:br>
              <a:rPr lang="en-US" sz="4200" b="1" i="0" dirty="0">
                <a:effectLst/>
                <a:latin typeface="euclid_circular_a"/>
              </a:rPr>
            </a:br>
            <a:endParaRPr lang="en-US" sz="42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2A0C-726D-47AB-AC35-4CF59669C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 i="0" dirty="0">
                <a:effectLst/>
                <a:latin typeface="euclid_circular_a"/>
              </a:rPr>
              <a:t>Polymorphism is an ability (in OOP) to use a common interface for multiple forms (data types).</a:t>
            </a:r>
          </a:p>
          <a:p>
            <a:pPr marL="0" indent="0">
              <a:buNone/>
            </a:pPr>
            <a:r>
              <a:rPr lang="en-US" sz="2200" b="0" i="0" dirty="0">
                <a:effectLst/>
                <a:latin typeface="euclid_circular_a"/>
              </a:rPr>
              <a:t>Suppose, we need to color a shape, there are multiple shape options (rectangle, square, circle). </a:t>
            </a:r>
          </a:p>
          <a:p>
            <a:pPr marL="0" indent="0">
              <a:buNone/>
            </a:pPr>
            <a:r>
              <a:rPr lang="en-US" sz="2200" b="0" i="0" dirty="0">
                <a:effectLst/>
                <a:latin typeface="euclid_circular_a"/>
              </a:rPr>
              <a:t>However, we could use the same method to color any shape. This concept is called Polymorphism.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2697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474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euclid_circular_a</vt:lpstr>
      <vt:lpstr>OpenSans</vt:lpstr>
      <vt:lpstr>Office Theme</vt:lpstr>
      <vt:lpstr>Python</vt:lpstr>
      <vt:lpstr>Class and Object</vt:lpstr>
      <vt:lpstr>Difference between Class and Object</vt:lpstr>
      <vt:lpstr>PowerPoint Presentation</vt:lpstr>
      <vt:lpstr>Attributes and Behaviors</vt:lpstr>
      <vt:lpstr>Inheritence</vt:lpstr>
      <vt:lpstr>There are mainly five types of Inheritance: </vt:lpstr>
      <vt:lpstr>Encapsulation </vt:lpstr>
      <vt:lpstr>Polymorphism 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Chadha, Namrata</dc:creator>
  <cp:lastModifiedBy>Chadha, Namrata</cp:lastModifiedBy>
  <cp:revision>2</cp:revision>
  <dcterms:created xsi:type="dcterms:W3CDTF">2022-04-26T04:44:07Z</dcterms:created>
  <dcterms:modified xsi:type="dcterms:W3CDTF">2022-04-26T06:08:30Z</dcterms:modified>
</cp:coreProperties>
</file>