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Calculating Family Expenses Using Service Now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Effective Expense Management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and update expense categories and budgets.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Ensure all family members are trained to use ServiceNow effectively.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Maintain data security and privacy throughout the expense management process.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Next Steps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ServiceNow streamlines family expense calculations and management.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monitoring and analysis lead to better financial health.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Start by setting up categories and training family members to ensure success.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Calculating Family Expenses Using ServiceNow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is a powerful platform that can be customized for various financial management tasks.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Calculating family expenses helps in creating effective budgets and financial planning.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how to leverage ServiceNow for accurate expense tracking and analysis.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Using ServiceNow for Expense Management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Automates the collection and categorization of family expenses for better accuracy.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Provides real-time dashboards for instant financial insights.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Facilitates easy reporting and trend analysis over different periods.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Setting Up Expense Categories in ServiceNow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Define clear expense categories such as groceries, utilities, education, and entertainment.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ServiceNow's configuration options to customize categories based on family needs.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Establish consistent naming conventions to maintain organized records.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Inputting Family Expenses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Encourage family members to log expenses regularly via ServiceNow's user-friendly interface.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Utilize mobile access for convenience and timely data entry.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Validate entries to ensure accuracy and completeness of data.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Automating Expense Data Collection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Integrate bank accounts and credit cards for automatic transaction imports.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 up workflows to notify members for missing or inconsistent data.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Schedule regular data synchronization to keep expense records updated.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Calculating Total Expenses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ServiceNow's reporting tools to sum expenses within each category.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Create custom reports to compare expenses across different periods.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Apply filters to analyze specific expense types or timeframes.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Analyzing Expense Patterns and Trends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Visualize expense data through dashboards and charts for easy interpretation.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Identify areas where family spending can be optimized.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Track recurring expenses to forecast future financial needs.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Generating Budget Reports and Recommendations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collected data to develop realistic family budgets.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Highlight areas exceeding budget limits and suggest adjustments.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Share reports with family members for collaborative financial planning.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2621</Words>
  <Application>WPS Presentation</Application>
  <PresentationFormat>On-screen Show (16:9)</PresentationFormat>
  <Paragraphs>102</Paragraphs>
  <Slides>11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Optima</vt:lpstr>
      <vt:lpstr>Segoe Print</vt:lpstr>
      <vt:lpstr>Optima</vt:lpstr>
      <vt:lpstr>Optima</vt:lpstr>
      <vt:lpstr>Calibri</vt:lpstr>
      <vt:lpstr>Microsoft YaHei</vt:lpstr>
      <vt:lpstr>Arial Unicode MS</vt:lpstr>
      <vt:lpstr>MingLiU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Family Expenses Using Service Now</dc:title>
  <dc:creator>SlideMake.com</dc:creator>
  <dc:subject>Calculating Family Expenses Using Service Now</dc:subject>
  <cp:lastModifiedBy>CSLAB3</cp:lastModifiedBy>
  <cp:revision>2</cp:revision>
  <dcterms:created xsi:type="dcterms:W3CDTF">2025-06-29T17:45:00Z</dcterms:created>
  <dcterms:modified xsi:type="dcterms:W3CDTF">2025-06-29T17:46:37Z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06A0189F0B2F4BE9A9F9DE1175BFF58A_12</vt:lpwstr>
  </property>
  <property fmtid="{D5CDD505-2E9C-101B-9397-08002B2CF9AE}" pid="3" name="KSOProductBuildVer">
    <vt:lpwstr>1033-12.2.0.21546</vt:lpwstr>
  </property>
</Properties>
</file>