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9"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9326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6126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761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79858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17652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443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7310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2943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11569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3690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8964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247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747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544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1956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638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506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210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4833871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92604" y="1467593"/>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err="1"/>
              <a:t>V.Jyothsna</a:t>
            </a:r>
            <a:r>
              <a:rPr lang="en-US" sz="2400" dirty="0"/>
              <a:t> </a:t>
            </a:r>
          </a:p>
          <a:p>
            <a:r>
              <a:rPr lang="en-US" sz="2400" dirty="0"/>
              <a:t>REGISTER NO:312209685</a:t>
            </a:r>
          </a:p>
          <a:p>
            <a:r>
              <a:rPr lang="en-US" sz="2400" dirty="0"/>
              <a:t>NAAN MUDHALVAN ID: asunm1353312209685</a:t>
            </a:r>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677334" y="2274838"/>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7366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834072" y="1676400"/>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275</TotalTime>
  <Words>712</Words>
  <Application>Microsoft Office PowerPoint</Application>
  <PresentationFormat>Widescreen</PresentationFormat>
  <Paragraphs>135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Jyothsna Vivekaanand</cp:lastModifiedBy>
  <cp:revision>16</cp:revision>
  <dcterms:created xsi:type="dcterms:W3CDTF">2024-03-29T15:07:22Z</dcterms:created>
  <dcterms:modified xsi:type="dcterms:W3CDTF">2024-09-01T07:04:32Z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