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6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2060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hyperlink" Target="https://github.com/jyothsnagrace/DentalAnalysis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5" Type="http://schemas.openxmlformats.org/officeDocument/2006/relationships/hyperlink" Target="https://github.com/jyothsnagrace/DentalAnalysis" TargetMode="External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8FD8FE-CBD8-4FAE-A5AF-3894DDFF89D7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191F495D-F9A1-4650-9BFD-F50BE828FCF7}">
      <dgm:prSet/>
      <dgm:spPr/>
      <dgm:t>
        <a:bodyPr/>
        <a:lstStyle/>
        <a:p>
          <a:r>
            <a:rPr lang="en-US" dirty="0"/>
            <a:t>• Objective: Predict gender using dental measurements</a:t>
          </a:r>
        </a:p>
      </dgm:t>
    </dgm:pt>
    <dgm:pt modelId="{93CA037A-8AA8-4143-A4E6-84EAB5549208}" type="parTrans" cxnId="{F1682C76-4DEA-43A0-B66D-41E01DFF3766}">
      <dgm:prSet/>
      <dgm:spPr/>
      <dgm:t>
        <a:bodyPr/>
        <a:lstStyle/>
        <a:p>
          <a:endParaRPr lang="en-US"/>
        </a:p>
      </dgm:t>
    </dgm:pt>
    <dgm:pt modelId="{B2F1461C-C08E-4028-A7C1-9AA54E0BECA5}" type="sibTrans" cxnId="{F1682C76-4DEA-43A0-B66D-41E01DFF3766}">
      <dgm:prSet/>
      <dgm:spPr/>
      <dgm:t>
        <a:bodyPr/>
        <a:lstStyle/>
        <a:p>
          <a:endParaRPr lang="en-US"/>
        </a:p>
      </dgm:t>
    </dgm:pt>
    <dgm:pt modelId="{F9B4D330-D538-4826-BDE2-4C318C0850A1}">
      <dgm:prSet/>
      <dgm:spPr/>
      <dgm:t>
        <a:bodyPr/>
        <a:lstStyle/>
        <a:p>
          <a:r>
            <a:rPr lang="en-US" dirty="0"/>
            <a:t>• Dataset: 1,100 records with features like inter canine distance, canine width</a:t>
          </a:r>
        </a:p>
        <a:p>
          <a:r>
            <a:rPr lang="en-US" dirty="0"/>
            <a:t>- </a:t>
          </a:r>
          <a:r>
            <a:rPr lang="en-IN" dirty="0"/>
            <a:t>Features: various dental measurements such as inter-canine distance, canine width and canine index.</a:t>
          </a:r>
        </a:p>
        <a:p>
          <a:r>
            <a:rPr lang="en-IN" dirty="0"/>
            <a:t>-</a:t>
          </a:r>
          <a:r>
            <a:rPr lang="en-US" dirty="0"/>
            <a:t> </a:t>
          </a:r>
          <a:r>
            <a:rPr lang="en-IN" dirty="0"/>
            <a:t>Target variable: Gender(Male/Female)</a:t>
          </a:r>
          <a:endParaRPr lang="en-US" dirty="0"/>
        </a:p>
      </dgm:t>
    </dgm:pt>
    <dgm:pt modelId="{E2E7DD3A-3CE8-42CB-8708-4809B7C55176}" type="parTrans" cxnId="{908DFC0D-96E1-448A-A2B4-D1F22B7291E2}">
      <dgm:prSet/>
      <dgm:spPr/>
      <dgm:t>
        <a:bodyPr/>
        <a:lstStyle/>
        <a:p>
          <a:endParaRPr lang="en-US"/>
        </a:p>
      </dgm:t>
    </dgm:pt>
    <dgm:pt modelId="{1AB9A2D7-CFAE-49B1-AA1D-D07E5A431C8A}" type="sibTrans" cxnId="{908DFC0D-96E1-448A-A2B4-D1F22B7291E2}">
      <dgm:prSet/>
      <dgm:spPr/>
      <dgm:t>
        <a:bodyPr/>
        <a:lstStyle/>
        <a:p>
          <a:endParaRPr lang="en-US"/>
        </a:p>
      </dgm:t>
    </dgm:pt>
    <dgm:pt modelId="{17C27D67-3435-4EFE-BD45-C35DC4ECCC85}">
      <dgm:prSet/>
      <dgm:spPr/>
      <dgm:t>
        <a:bodyPr/>
        <a:lstStyle/>
        <a:p>
          <a:r>
            <a:rPr lang="en-US"/>
            <a:t>• Application: Forensics, anthropology, biometric classification</a:t>
          </a:r>
        </a:p>
      </dgm:t>
    </dgm:pt>
    <dgm:pt modelId="{C957B108-B0D3-40F3-A4C8-5F05FE55620E}" type="parTrans" cxnId="{565B1E31-54E8-405A-9FCC-8C66D6B8DC15}">
      <dgm:prSet/>
      <dgm:spPr/>
      <dgm:t>
        <a:bodyPr/>
        <a:lstStyle/>
        <a:p>
          <a:endParaRPr lang="en-US"/>
        </a:p>
      </dgm:t>
    </dgm:pt>
    <dgm:pt modelId="{2ED51A69-4CDA-418E-9096-3255DF5A6585}" type="sibTrans" cxnId="{565B1E31-54E8-405A-9FCC-8C66D6B8DC15}">
      <dgm:prSet/>
      <dgm:spPr/>
      <dgm:t>
        <a:bodyPr/>
        <a:lstStyle/>
        <a:p>
          <a:endParaRPr lang="en-US"/>
        </a:p>
      </dgm:t>
    </dgm:pt>
    <dgm:pt modelId="{36B620B8-3CC9-446C-AF82-815045960423}" type="pres">
      <dgm:prSet presAssocID="{748FD8FE-CBD8-4FAE-A5AF-3894DDFF89D7}" presName="vert0" presStyleCnt="0">
        <dgm:presLayoutVars>
          <dgm:dir/>
          <dgm:animOne val="branch"/>
          <dgm:animLvl val="lvl"/>
        </dgm:presLayoutVars>
      </dgm:prSet>
      <dgm:spPr/>
    </dgm:pt>
    <dgm:pt modelId="{DF5F6106-F1EE-4FFE-8A70-D3AE2AF87157}" type="pres">
      <dgm:prSet presAssocID="{191F495D-F9A1-4650-9BFD-F50BE828FCF7}" presName="thickLine" presStyleLbl="alignNode1" presStyleIdx="0" presStyleCnt="3"/>
      <dgm:spPr/>
    </dgm:pt>
    <dgm:pt modelId="{C02B0BF1-9394-413B-BFCC-2EE2CE9EECC7}" type="pres">
      <dgm:prSet presAssocID="{191F495D-F9A1-4650-9BFD-F50BE828FCF7}" presName="horz1" presStyleCnt="0"/>
      <dgm:spPr/>
    </dgm:pt>
    <dgm:pt modelId="{0E3FA6B2-2782-414A-B365-B898ECBF84BC}" type="pres">
      <dgm:prSet presAssocID="{191F495D-F9A1-4650-9BFD-F50BE828FCF7}" presName="tx1" presStyleLbl="revTx" presStyleIdx="0" presStyleCnt="3"/>
      <dgm:spPr/>
    </dgm:pt>
    <dgm:pt modelId="{FE128DCE-CF9A-46FE-BBE9-A81DE663DA8B}" type="pres">
      <dgm:prSet presAssocID="{191F495D-F9A1-4650-9BFD-F50BE828FCF7}" presName="vert1" presStyleCnt="0"/>
      <dgm:spPr/>
    </dgm:pt>
    <dgm:pt modelId="{F24AE808-5C22-432B-91F6-4D8DED33009B}" type="pres">
      <dgm:prSet presAssocID="{F9B4D330-D538-4826-BDE2-4C318C0850A1}" presName="thickLine" presStyleLbl="alignNode1" presStyleIdx="1" presStyleCnt="3" custLinFactNeighborY="-39797"/>
      <dgm:spPr/>
    </dgm:pt>
    <dgm:pt modelId="{38CD0BFE-67A2-43F1-9210-35946184336C}" type="pres">
      <dgm:prSet presAssocID="{F9B4D330-D538-4826-BDE2-4C318C0850A1}" presName="horz1" presStyleCnt="0"/>
      <dgm:spPr/>
    </dgm:pt>
    <dgm:pt modelId="{ACFC140C-274C-4E7D-B2B3-4DBF325AB0DA}" type="pres">
      <dgm:prSet presAssocID="{F9B4D330-D538-4826-BDE2-4C318C0850A1}" presName="tx1" presStyleLbl="revTx" presStyleIdx="1" presStyleCnt="3" custLinFactNeighborY="-20873"/>
      <dgm:spPr/>
    </dgm:pt>
    <dgm:pt modelId="{8BB90869-B44F-422B-B3CB-3C83E0842737}" type="pres">
      <dgm:prSet presAssocID="{F9B4D330-D538-4826-BDE2-4C318C0850A1}" presName="vert1" presStyleCnt="0"/>
      <dgm:spPr/>
    </dgm:pt>
    <dgm:pt modelId="{37E446E2-5A20-414E-8EBB-ABD7D2AED396}" type="pres">
      <dgm:prSet presAssocID="{17C27D67-3435-4EFE-BD45-C35DC4ECCC85}" presName="thickLine" presStyleLbl="alignNode1" presStyleIdx="2" presStyleCnt="3"/>
      <dgm:spPr/>
    </dgm:pt>
    <dgm:pt modelId="{3FB273D6-0FCB-47F0-B0C8-9508D41769B4}" type="pres">
      <dgm:prSet presAssocID="{17C27D67-3435-4EFE-BD45-C35DC4ECCC85}" presName="horz1" presStyleCnt="0"/>
      <dgm:spPr/>
    </dgm:pt>
    <dgm:pt modelId="{D7188E6A-878D-4449-89F4-FA62583E9C1E}" type="pres">
      <dgm:prSet presAssocID="{17C27D67-3435-4EFE-BD45-C35DC4ECCC85}" presName="tx1" presStyleLbl="revTx" presStyleIdx="2" presStyleCnt="3"/>
      <dgm:spPr/>
    </dgm:pt>
    <dgm:pt modelId="{F7573FA1-4E25-43C7-B602-99B8C336AA54}" type="pres">
      <dgm:prSet presAssocID="{17C27D67-3435-4EFE-BD45-C35DC4ECCC85}" presName="vert1" presStyleCnt="0"/>
      <dgm:spPr/>
    </dgm:pt>
  </dgm:ptLst>
  <dgm:cxnLst>
    <dgm:cxn modelId="{908DFC0D-96E1-448A-A2B4-D1F22B7291E2}" srcId="{748FD8FE-CBD8-4FAE-A5AF-3894DDFF89D7}" destId="{F9B4D330-D538-4826-BDE2-4C318C0850A1}" srcOrd="1" destOrd="0" parTransId="{E2E7DD3A-3CE8-42CB-8708-4809B7C55176}" sibTransId="{1AB9A2D7-CFAE-49B1-AA1D-D07E5A431C8A}"/>
    <dgm:cxn modelId="{DC4D0B1A-360B-4F9B-AA75-A058BFD62322}" type="presOf" srcId="{F9B4D330-D538-4826-BDE2-4C318C0850A1}" destId="{ACFC140C-274C-4E7D-B2B3-4DBF325AB0DA}" srcOrd="0" destOrd="0" presId="urn:microsoft.com/office/officeart/2008/layout/LinedList"/>
    <dgm:cxn modelId="{565B1E31-54E8-405A-9FCC-8C66D6B8DC15}" srcId="{748FD8FE-CBD8-4FAE-A5AF-3894DDFF89D7}" destId="{17C27D67-3435-4EFE-BD45-C35DC4ECCC85}" srcOrd="2" destOrd="0" parTransId="{C957B108-B0D3-40F3-A4C8-5F05FE55620E}" sibTransId="{2ED51A69-4CDA-418E-9096-3255DF5A6585}"/>
    <dgm:cxn modelId="{F1682C76-4DEA-43A0-B66D-41E01DFF3766}" srcId="{748FD8FE-CBD8-4FAE-A5AF-3894DDFF89D7}" destId="{191F495D-F9A1-4650-9BFD-F50BE828FCF7}" srcOrd="0" destOrd="0" parTransId="{93CA037A-8AA8-4143-A4E6-84EAB5549208}" sibTransId="{B2F1461C-C08E-4028-A7C1-9AA54E0BECA5}"/>
    <dgm:cxn modelId="{FF28F47E-5FC2-43B9-B1E7-91B397D7B08E}" type="presOf" srcId="{748FD8FE-CBD8-4FAE-A5AF-3894DDFF89D7}" destId="{36B620B8-3CC9-446C-AF82-815045960423}" srcOrd="0" destOrd="0" presId="urn:microsoft.com/office/officeart/2008/layout/LinedList"/>
    <dgm:cxn modelId="{74210B8F-15C4-4EE6-9471-03F600554CED}" type="presOf" srcId="{17C27D67-3435-4EFE-BD45-C35DC4ECCC85}" destId="{D7188E6A-878D-4449-89F4-FA62583E9C1E}" srcOrd="0" destOrd="0" presId="urn:microsoft.com/office/officeart/2008/layout/LinedList"/>
    <dgm:cxn modelId="{6D13B19C-2725-44F6-A731-0416E0031AA3}" type="presOf" srcId="{191F495D-F9A1-4650-9BFD-F50BE828FCF7}" destId="{0E3FA6B2-2782-414A-B365-B898ECBF84BC}" srcOrd="0" destOrd="0" presId="urn:microsoft.com/office/officeart/2008/layout/LinedList"/>
    <dgm:cxn modelId="{A51DBAD1-8F1B-4971-855E-2717B6811CC9}" type="presParOf" srcId="{36B620B8-3CC9-446C-AF82-815045960423}" destId="{DF5F6106-F1EE-4FFE-8A70-D3AE2AF87157}" srcOrd="0" destOrd="0" presId="urn:microsoft.com/office/officeart/2008/layout/LinedList"/>
    <dgm:cxn modelId="{D5B5E44A-5FF4-4E31-BFFB-7AF899439863}" type="presParOf" srcId="{36B620B8-3CC9-446C-AF82-815045960423}" destId="{C02B0BF1-9394-413B-BFCC-2EE2CE9EECC7}" srcOrd="1" destOrd="0" presId="urn:microsoft.com/office/officeart/2008/layout/LinedList"/>
    <dgm:cxn modelId="{B1AF5A7D-9BC1-45BD-BEE1-9C529FF89866}" type="presParOf" srcId="{C02B0BF1-9394-413B-BFCC-2EE2CE9EECC7}" destId="{0E3FA6B2-2782-414A-B365-B898ECBF84BC}" srcOrd="0" destOrd="0" presId="urn:microsoft.com/office/officeart/2008/layout/LinedList"/>
    <dgm:cxn modelId="{D36ACD8C-8E53-4FCD-ADF3-CEE8B5637081}" type="presParOf" srcId="{C02B0BF1-9394-413B-BFCC-2EE2CE9EECC7}" destId="{FE128DCE-CF9A-46FE-BBE9-A81DE663DA8B}" srcOrd="1" destOrd="0" presId="urn:microsoft.com/office/officeart/2008/layout/LinedList"/>
    <dgm:cxn modelId="{D8118BE9-34DF-44E8-8E17-E142F4818B5F}" type="presParOf" srcId="{36B620B8-3CC9-446C-AF82-815045960423}" destId="{F24AE808-5C22-432B-91F6-4D8DED33009B}" srcOrd="2" destOrd="0" presId="urn:microsoft.com/office/officeart/2008/layout/LinedList"/>
    <dgm:cxn modelId="{67A5D58E-686B-41E6-A7AC-7695A3624F84}" type="presParOf" srcId="{36B620B8-3CC9-446C-AF82-815045960423}" destId="{38CD0BFE-67A2-43F1-9210-35946184336C}" srcOrd="3" destOrd="0" presId="urn:microsoft.com/office/officeart/2008/layout/LinedList"/>
    <dgm:cxn modelId="{AD979FCC-FEB4-4A67-B87A-9B630A4B016C}" type="presParOf" srcId="{38CD0BFE-67A2-43F1-9210-35946184336C}" destId="{ACFC140C-274C-4E7D-B2B3-4DBF325AB0DA}" srcOrd="0" destOrd="0" presId="urn:microsoft.com/office/officeart/2008/layout/LinedList"/>
    <dgm:cxn modelId="{93A8C422-F2C3-4D29-B208-5818136565ED}" type="presParOf" srcId="{38CD0BFE-67A2-43F1-9210-35946184336C}" destId="{8BB90869-B44F-422B-B3CB-3C83E0842737}" srcOrd="1" destOrd="0" presId="urn:microsoft.com/office/officeart/2008/layout/LinedList"/>
    <dgm:cxn modelId="{D75EB921-8D92-4343-9896-A1893079CEAF}" type="presParOf" srcId="{36B620B8-3CC9-446C-AF82-815045960423}" destId="{37E446E2-5A20-414E-8EBB-ABD7D2AED396}" srcOrd="4" destOrd="0" presId="urn:microsoft.com/office/officeart/2008/layout/LinedList"/>
    <dgm:cxn modelId="{A28AE542-E6C6-42C5-88C7-0112DD80EC28}" type="presParOf" srcId="{36B620B8-3CC9-446C-AF82-815045960423}" destId="{3FB273D6-0FCB-47F0-B0C8-9508D41769B4}" srcOrd="5" destOrd="0" presId="urn:microsoft.com/office/officeart/2008/layout/LinedList"/>
    <dgm:cxn modelId="{D146F7F2-9DD9-452F-87DD-C90988642E09}" type="presParOf" srcId="{3FB273D6-0FCB-47F0-B0C8-9508D41769B4}" destId="{D7188E6A-878D-4449-89F4-FA62583E9C1E}" srcOrd="0" destOrd="0" presId="urn:microsoft.com/office/officeart/2008/layout/LinedList"/>
    <dgm:cxn modelId="{030E615B-0C80-42D6-941C-A2E53CB9DBF6}" type="presParOf" srcId="{3FB273D6-0FCB-47F0-B0C8-9508D41769B4}" destId="{F7573FA1-4E25-43C7-B602-99B8C336AA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E5AD71-0BC2-4B1F-8695-11197C2CD2C9}" type="doc">
      <dgm:prSet loTypeId="urn:microsoft.com/office/officeart/2005/8/layout/cycle3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5E1EDE2F-BF07-4F90-94B2-0710AED43C59}">
      <dgm:prSet/>
      <dgm:spPr/>
      <dgm:t>
        <a:bodyPr/>
        <a:lstStyle/>
        <a:p>
          <a:r>
            <a:rPr lang="en-US" dirty="0"/>
            <a:t>Data Cleaning and Preprocessing</a:t>
          </a:r>
        </a:p>
      </dgm:t>
    </dgm:pt>
    <dgm:pt modelId="{893E64DF-80D7-4569-94B0-6827C22A511C}" type="parTrans" cxnId="{F2F4E894-636B-4CEC-92A9-8321CFF15840}">
      <dgm:prSet/>
      <dgm:spPr/>
      <dgm:t>
        <a:bodyPr/>
        <a:lstStyle/>
        <a:p>
          <a:endParaRPr lang="en-US"/>
        </a:p>
      </dgm:t>
    </dgm:pt>
    <dgm:pt modelId="{C8E8AD3D-A279-4EC2-A6AE-E83E16BF2FB1}" type="sibTrans" cxnId="{F2F4E894-636B-4CEC-92A9-8321CFF15840}">
      <dgm:prSet/>
      <dgm:spPr/>
      <dgm:t>
        <a:bodyPr/>
        <a:lstStyle/>
        <a:p>
          <a:endParaRPr lang="en-US"/>
        </a:p>
      </dgm:t>
    </dgm:pt>
    <dgm:pt modelId="{32B6C6EE-67CB-4B90-9F11-A9BEBB8002E9}">
      <dgm:prSet/>
      <dgm:spPr/>
      <dgm:t>
        <a:bodyPr/>
        <a:lstStyle/>
        <a:p>
          <a:r>
            <a:rPr lang="en-US" dirty="0"/>
            <a:t>Standardization of Features</a:t>
          </a:r>
        </a:p>
      </dgm:t>
    </dgm:pt>
    <dgm:pt modelId="{ADBD7155-6A2E-4F3A-AA59-79443AD02A43}" type="parTrans" cxnId="{B4C8E301-17DD-4A89-A732-D28798238432}">
      <dgm:prSet/>
      <dgm:spPr/>
      <dgm:t>
        <a:bodyPr/>
        <a:lstStyle/>
        <a:p>
          <a:endParaRPr lang="en-US"/>
        </a:p>
      </dgm:t>
    </dgm:pt>
    <dgm:pt modelId="{0CC99B3F-E84C-4539-9E99-346D516F7871}" type="sibTrans" cxnId="{B4C8E301-17DD-4A89-A732-D28798238432}">
      <dgm:prSet/>
      <dgm:spPr/>
      <dgm:t>
        <a:bodyPr/>
        <a:lstStyle/>
        <a:p>
          <a:endParaRPr lang="en-US"/>
        </a:p>
      </dgm:t>
    </dgm:pt>
    <dgm:pt modelId="{D98FA86B-0358-499C-90FE-52D412F4499B}">
      <dgm:prSet/>
      <dgm:spPr/>
      <dgm:t>
        <a:bodyPr/>
        <a:lstStyle/>
        <a:p>
          <a:r>
            <a:rPr lang="en-US" dirty="0"/>
            <a:t>Build Models</a:t>
          </a:r>
        </a:p>
      </dgm:t>
    </dgm:pt>
    <dgm:pt modelId="{5A020629-7BE3-4766-96D9-AC7241974AD2}" type="parTrans" cxnId="{FBDD5F50-6835-4A4D-9C7A-B8A4A7401518}">
      <dgm:prSet/>
      <dgm:spPr/>
      <dgm:t>
        <a:bodyPr/>
        <a:lstStyle/>
        <a:p>
          <a:endParaRPr lang="en-US"/>
        </a:p>
      </dgm:t>
    </dgm:pt>
    <dgm:pt modelId="{17C0B5AB-6D9D-4C66-BBE5-AD4CBA19C2CF}" type="sibTrans" cxnId="{FBDD5F50-6835-4A4D-9C7A-B8A4A7401518}">
      <dgm:prSet/>
      <dgm:spPr/>
      <dgm:t>
        <a:bodyPr/>
        <a:lstStyle/>
        <a:p>
          <a:endParaRPr lang="en-US"/>
        </a:p>
      </dgm:t>
    </dgm:pt>
    <dgm:pt modelId="{40B7AE67-19CC-4C97-A322-78E4C787B847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31F7BF1D-823B-42EF-82E4-4D4D47D9DE7F}" type="parTrans" cxnId="{F3DBB3BA-D002-4863-8A97-1C52CC87F50A}">
      <dgm:prSet/>
      <dgm:spPr/>
      <dgm:t>
        <a:bodyPr/>
        <a:lstStyle/>
        <a:p>
          <a:endParaRPr lang="en-US"/>
        </a:p>
      </dgm:t>
    </dgm:pt>
    <dgm:pt modelId="{0F2A7D49-BA34-4585-BD5B-8F19392D4236}" type="sibTrans" cxnId="{F3DBB3BA-D002-4863-8A97-1C52CC87F50A}">
      <dgm:prSet/>
      <dgm:spPr/>
      <dgm:t>
        <a:bodyPr/>
        <a:lstStyle/>
        <a:p>
          <a:endParaRPr lang="en-US"/>
        </a:p>
      </dgm:t>
    </dgm:pt>
    <dgm:pt modelId="{7B347AD0-E3C5-48BB-8B10-6D3F6E966CFF}">
      <dgm:prSet/>
      <dgm:spPr/>
      <dgm:t>
        <a:bodyPr/>
        <a:lstStyle/>
        <a:p>
          <a:r>
            <a:rPr lang="en-US" dirty="0"/>
            <a:t>Decision Tree</a:t>
          </a:r>
        </a:p>
      </dgm:t>
    </dgm:pt>
    <dgm:pt modelId="{CC518DFE-3E35-4F8D-87C9-1755F9D0AD17}" type="parTrans" cxnId="{7D6E4630-4338-42B3-9373-80995FDDFC7E}">
      <dgm:prSet/>
      <dgm:spPr/>
      <dgm:t>
        <a:bodyPr/>
        <a:lstStyle/>
        <a:p>
          <a:endParaRPr lang="en-US"/>
        </a:p>
      </dgm:t>
    </dgm:pt>
    <dgm:pt modelId="{A6A52BD9-C55C-405A-8255-3FFF06AC817C}" type="sibTrans" cxnId="{7D6E4630-4338-42B3-9373-80995FDDFC7E}">
      <dgm:prSet/>
      <dgm:spPr/>
      <dgm:t>
        <a:bodyPr/>
        <a:lstStyle/>
        <a:p>
          <a:endParaRPr lang="en-US"/>
        </a:p>
      </dgm:t>
    </dgm:pt>
    <dgm:pt modelId="{E25F8B64-336F-46C4-9394-338F658BEDB2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84EFF678-9DE0-4CB6-B89D-709CD9C26D20}" type="parTrans" cxnId="{5A248BBD-8685-4D02-805F-7CB56C110DDF}">
      <dgm:prSet/>
      <dgm:spPr/>
      <dgm:t>
        <a:bodyPr/>
        <a:lstStyle/>
        <a:p>
          <a:endParaRPr lang="en-US"/>
        </a:p>
      </dgm:t>
    </dgm:pt>
    <dgm:pt modelId="{23488423-D1A0-4B44-ADEF-23907D091427}" type="sibTrans" cxnId="{5A248BBD-8685-4D02-805F-7CB56C110DDF}">
      <dgm:prSet/>
      <dgm:spPr/>
      <dgm:t>
        <a:bodyPr/>
        <a:lstStyle/>
        <a:p>
          <a:endParaRPr lang="en-US"/>
        </a:p>
      </dgm:t>
    </dgm:pt>
    <dgm:pt modelId="{5CBDBEA8-B956-4043-80C4-638018F073DB}">
      <dgm:prSet/>
      <dgm:spPr/>
      <dgm:t>
        <a:bodyPr/>
        <a:lstStyle/>
        <a:p>
          <a:r>
            <a:rPr lang="en-US" dirty="0"/>
            <a:t>XGBoost</a:t>
          </a:r>
        </a:p>
      </dgm:t>
    </dgm:pt>
    <dgm:pt modelId="{08907439-23E1-4329-A259-A2A9CDEEE72A}" type="parTrans" cxnId="{DC3E75EE-92D7-45EC-9BEA-2BF19269D571}">
      <dgm:prSet/>
      <dgm:spPr/>
      <dgm:t>
        <a:bodyPr/>
        <a:lstStyle/>
        <a:p>
          <a:endParaRPr lang="en-US"/>
        </a:p>
      </dgm:t>
    </dgm:pt>
    <dgm:pt modelId="{3455CEC1-9F50-45B7-9754-2F947A4D462E}" type="sibTrans" cxnId="{DC3E75EE-92D7-45EC-9BEA-2BF19269D571}">
      <dgm:prSet/>
      <dgm:spPr/>
      <dgm:t>
        <a:bodyPr/>
        <a:lstStyle/>
        <a:p>
          <a:endParaRPr lang="en-US"/>
        </a:p>
      </dgm:t>
    </dgm:pt>
    <dgm:pt modelId="{938BEAC3-4093-408B-819B-E176D8F8DF97}">
      <dgm:prSet/>
      <dgm:spPr/>
      <dgm:t>
        <a:bodyPr/>
        <a:lstStyle/>
        <a:p>
          <a:r>
            <a:rPr lang="en-US" dirty="0"/>
            <a:t>Hyperparameter Tuning (</a:t>
          </a:r>
          <a:r>
            <a:rPr lang="en-US" dirty="0" err="1"/>
            <a:t>GridSearchCV</a:t>
          </a:r>
          <a:r>
            <a:rPr lang="en-US" dirty="0"/>
            <a:t>)</a:t>
          </a:r>
        </a:p>
      </dgm:t>
    </dgm:pt>
    <dgm:pt modelId="{4F86713B-3499-404A-B9A1-4B0EE3DA17C9}" type="parTrans" cxnId="{C2071AED-6850-46C4-8658-EB4B7385CFB2}">
      <dgm:prSet/>
      <dgm:spPr/>
      <dgm:t>
        <a:bodyPr/>
        <a:lstStyle/>
        <a:p>
          <a:endParaRPr lang="en-US"/>
        </a:p>
      </dgm:t>
    </dgm:pt>
    <dgm:pt modelId="{78CC5366-0D7D-4C74-8E48-003F1C6C99F0}" type="sibTrans" cxnId="{C2071AED-6850-46C4-8658-EB4B7385CFB2}">
      <dgm:prSet/>
      <dgm:spPr/>
      <dgm:t>
        <a:bodyPr/>
        <a:lstStyle/>
        <a:p>
          <a:endParaRPr lang="en-US"/>
        </a:p>
      </dgm:t>
    </dgm:pt>
    <dgm:pt modelId="{3499DF88-46A1-4D2F-A660-456E70CD06FC}">
      <dgm:prSet/>
      <dgm:spPr/>
      <dgm:t>
        <a:bodyPr/>
        <a:lstStyle/>
        <a:p>
          <a:r>
            <a:rPr lang="en-US" dirty="0"/>
            <a:t>Cross-Validation</a:t>
          </a:r>
        </a:p>
      </dgm:t>
    </dgm:pt>
    <dgm:pt modelId="{BE28D9AA-ACF4-4405-89F7-DD66D246FC73}" type="parTrans" cxnId="{5CA5815A-F3AD-4BA7-8D70-35AE0DCFAB18}">
      <dgm:prSet/>
      <dgm:spPr/>
      <dgm:t>
        <a:bodyPr/>
        <a:lstStyle/>
        <a:p>
          <a:endParaRPr lang="en-US"/>
        </a:p>
      </dgm:t>
    </dgm:pt>
    <dgm:pt modelId="{59A982C2-566E-4D53-B958-EAA19EF4F40B}" type="sibTrans" cxnId="{5CA5815A-F3AD-4BA7-8D70-35AE0DCFAB18}">
      <dgm:prSet/>
      <dgm:spPr/>
      <dgm:t>
        <a:bodyPr/>
        <a:lstStyle/>
        <a:p>
          <a:endParaRPr lang="en-US"/>
        </a:p>
      </dgm:t>
    </dgm:pt>
    <dgm:pt modelId="{565A8297-3D1D-4901-BB1D-C03F8E19D87E}" type="pres">
      <dgm:prSet presAssocID="{7EE5AD71-0BC2-4B1F-8695-11197C2CD2C9}" presName="Name0" presStyleCnt="0">
        <dgm:presLayoutVars>
          <dgm:dir/>
          <dgm:resizeHandles val="exact"/>
        </dgm:presLayoutVars>
      </dgm:prSet>
      <dgm:spPr/>
    </dgm:pt>
    <dgm:pt modelId="{69499D86-0C89-4B46-844E-5CAA0047014A}" type="pres">
      <dgm:prSet presAssocID="{7EE5AD71-0BC2-4B1F-8695-11197C2CD2C9}" presName="cycle" presStyleCnt="0"/>
      <dgm:spPr/>
    </dgm:pt>
    <dgm:pt modelId="{C0FFD1E6-56E0-4205-B7C4-C107937B2736}" type="pres">
      <dgm:prSet presAssocID="{5E1EDE2F-BF07-4F90-94B2-0710AED43C59}" presName="nodeFirstNode" presStyleLbl="node1" presStyleIdx="0" presStyleCnt="9">
        <dgm:presLayoutVars>
          <dgm:bulletEnabled val="1"/>
        </dgm:presLayoutVars>
      </dgm:prSet>
      <dgm:spPr/>
    </dgm:pt>
    <dgm:pt modelId="{94B02FF7-8646-4D35-AB8D-7D9A0D9A1018}" type="pres">
      <dgm:prSet presAssocID="{C8E8AD3D-A279-4EC2-A6AE-E83E16BF2FB1}" presName="sibTransFirstNode" presStyleLbl="bgShp" presStyleIdx="0" presStyleCnt="1"/>
      <dgm:spPr/>
    </dgm:pt>
    <dgm:pt modelId="{6855E30F-CCD7-4A1B-B267-21B6E9A51B2A}" type="pres">
      <dgm:prSet presAssocID="{32B6C6EE-67CB-4B90-9F11-A9BEBB8002E9}" presName="nodeFollowingNodes" presStyleLbl="node1" presStyleIdx="1" presStyleCnt="9">
        <dgm:presLayoutVars>
          <dgm:bulletEnabled val="1"/>
        </dgm:presLayoutVars>
      </dgm:prSet>
      <dgm:spPr/>
    </dgm:pt>
    <dgm:pt modelId="{C990F991-7F35-4E87-9F7A-389F2C2E69C5}" type="pres">
      <dgm:prSet presAssocID="{D98FA86B-0358-499C-90FE-52D412F4499B}" presName="nodeFollowingNodes" presStyleLbl="node1" presStyleIdx="2" presStyleCnt="9">
        <dgm:presLayoutVars>
          <dgm:bulletEnabled val="1"/>
        </dgm:presLayoutVars>
      </dgm:prSet>
      <dgm:spPr/>
    </dgm:pt>
    <dgm:pt modelId="{C797EB40-D8AB-45C4-95D4-BE46674385CF}" type="pres">
      <dgm:prSet presAssocID="{40B7AE67-19CC-4C97-A322-78E4C787B847}" presName="nodeFollowingNodes" presStyleLbl="node1" presStyleIdx="3" presStyleCnt="9">
        <dgm:presLayoutVars>
          <dgm:bulletEnabled val="1"/>
        </dgm:presLayoutVars>
      </dgm:prSet>
      <dgm:spPr/>
    </dgm:pt>
    <dgm:pt modelId="{2C7D50E7-A4C2-4B1E-9EBC-7F0A90FE48B8}" type="pres">
      <dgm:prSet presAssocID="{7B347AD0-E3C5-48BB-8B10-6D3F6E966CFF}" presName="nodeFollowingNodes" presStyleLbl="node1" presStyleIdx="4" presStyleCnt="9">
        <dgm:presLayoutVars>
          <dgm:bulletEnabled val="1"/>
        </dgm:presLayoutVars>
      </dgm:prSet>
      <dgm:spPr/>
    </dgm:pt>
    <dgm:pt modelId="{C699F046-5413-478C-976C-599631826020}" type="pres">
      <dgm:prSet presAssocID="{E25F8B64-336F-46C4-9394-338F658BEDB2}" presName="nodeFollowingNodes" presStyleLbl="node1" presStyleIdx="5" presStyleCnt="9">
        <dgm:presLayoutVars>
          <dgm:bulletEnabled val="1"/>
        </dgm:presLayoutVars>
      </dgm:prSet>
      <dgm:spPr/>
    </dgm:pt>
    <dgm:pt modelId="{60DD01D3-015A-488D-9452-3C74F6D195EB}" type="pres">
      <dgm:prSet presAssocID="{5CBDBEA8-B956-4043-80C4-638018F073DB}" presName="nodeFollowingNodes" presStyleLbl="node1" presStyleIdx="6" presStyleCnt="9">
        <dgm:presLayoutVars>
          <dgm:bulletEnabled val="1"/>
        </dgm:presLayoutVars>
      </dgm:prSet>
      <dgm:spPr/>
    </dgm:pt>
    <dgm:pt modelId="{FF7DF751-4DB5-49D1-81DB-99F694AE9A66}" type="pres">
      <dgm:prSet presAssocID="{938BEAC3-4093-408B-819B-E176D8F8DF97}" presName="nodeFollowingNodes" presStyleLbl="node1" presStyleIdx="7" presStyleCnt="9">
        <dgm:presLayoutVars>
          <dgm:bulletEnabled val="1"/>
        </dgm:presLayoutVars>
      </dgm:prSet>
      <dgm:spPr/>
    </dgm:pt>
    <dgm:pt modelId="{91775EDF-1882-4E65-B500-5AE47A9245CD}" type="pres">
      <dgm:prSet presAssocID="{3499DF88-46A1-4D2F-A660-456E70CD06FC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B4C8E301-17DD-4A89-A732-D28798238432}" srcId="{7EE5AD71-0BC2-4B1F-8695-11197C2CD2C9}" destId="{32B6C6EE-67CB-4B90-9F11-A9BEBB8002E9}" srcOrd="1" destOrd="0" parTransId="{ADBD7155-6A2E-4F3A-AA59-79443AD02A43}" sibTransId="{0CC99B3F-E84C-4539-9E99-346D516F7871}"/>
    <dgm:cxn modelId="{5689B610-9A10-4217-978B-A4B3E04C5C87}" type="presOf" srcId="{E25F8B64-336F-46C4-9394-338F658BEDB2}" destId="{C699F046-5413-478C-976C-599631826020}" srcOrd="0" destOrd="0" presId="urn:microsoft.com/office/officeart/2005/8/layout/cycle3"/>
    <dgm:cxn modelId="{7D6E4630-4338-42B3-9373-80995FDDFC7E}" srcId="{7EE5AD71-0BC2-4B1F-8695-11197C2CD2C9}" destId="{7B347AD0-E3C5-48BB-8B10-6D3F6E966CFF}" srcOrd="4" destOrd="0" parTransId="{CC518DFE-3E35-4F8D-87C9-1755F9D0AD17}" sibTransId="{A6A52BD9-C55C-405A-8255-3FFF06AC817C}"/>
    <dgm:cxn modelId="{0E05CF64-C8A2-42B9-B4CD-553A3859CB15}" type="presOf" srcId="{5E1EDE2F-BF07-4F90-94B2-0710AED43C59}" destId="{C0FFD1E6-56E0-4205-B7C4-C107937B2736}" srcOrd="0" destOrd="0" presId="urn:microsoft.com/office/officeart/2005/8/layout/cycle3"/>
    <dgm:cxn modelId="{DA753C46-C3E1-4816-8314-DB2DC439A1C5}" type="presOf" srcId="{938BEAC3-4093-408B-819B-E176D8F8DF97}" destId="{FF7DF751-4DB5-49D1-81DB-99F694AE9A66}" srcOrd="0" destOrd="0" presId="urn:microsoft.com/office/officeart/2005/8/layout/cycle3"/>
    <dgm:cxn modelId="{FBDD5F50-6835-4A4D-9C7A-B8A4A7401518}" srcId="{7EE5AD71-0BC2-4B1F-8695-11197C2CD2C9}" destId="{D98FA86B-0358-499C-90FE-52D412F4499B}" srcOrd="2" destOrd="0" parTransId="{5A020629-7BE3-4766-96D9-AC7241974AD2}" sibTransId="{17C0B5AB-6D9D-4C66-BBE5-AD4CBA19C2CF}"/>
    <dgm:cxn modelId="{5CA5815A-F3AD-4BA7-8D70-35AE0DCFAB18}" srcId="{7EE5AD71-0BC2-4B1F-8695-11197C2CD2C9}" destId="{3499DF88-46A1-4D2F-A660-456E70CD06FC}" srcOrd="8" destOrd="0" parTransId="{BE28D9AA-ACF4-4405-89F7-DD66D246FC73}" sibTransId="{59A982C2-566E-4D53-B958-EAA19EF4F40B}"/>
    <dgm:cxn modelId="{32B93381-708C-4A41-800F-A1EE000F0BC7}" type="presOf" srcId="{C8E8AD3D-A279-4EC2-A6AE-E83E16BF2FB1}" destId="{94B02FF7-8646-4D35-AB8D-7D9A0D9A1018}" srcOrd="0" destOrd="0" presId="urn:microsoft.com/office/officeart/2005/8/layout/cycle3"/>
    <dgm:cxn modelId="{F2F4E894-636B-4CEC-92A9-8321CFF15840}" srcId="{7EE5AD71-0BC2-4B1F-8695-11197C2CD2C9}" destId="{5E1EDE2F-BF07-4F90-94B2-0710AED43C59}" srcOrd="0" destOrd="0" parTransId="{893E64DF-80D7-4569-94B0-6827C22A511C}" sibTransId="{C8E8AD3D-A279-4EC2-A6AE-E83E16BF2FB1}"/>
    <dgm:cxn modelId="{5D7C46AD-898D-4C4F-99E0-7B29020FA163}" type="presOf" srcId="{40B7AE67-19CC-4C97-A322-78E4C787B847}" destId="{C797EB40-D8AB-45C4-95D4-BE46674385CF}" srcOrd="0" destOrd="0" presId="urn:microsoft.com/office/officeart/2005/8/layout/cycle3"/>
    <dgm:cxn modelId="{619A1AAF-4399-49FF-86C6-23ED41A23279}" type="presOf" srcId="{5CBDBEA8-B956-4043-80C4-638018F073DB}" destId="{60DD01D3-015A-488D-9452-3C74F6D195EB}" srcOrd="0" destOrd="0" presId="urn:microsoft.com/office/officeart/2005/8/layout/cycle3"/>
    <dgm:cxn modelId="{22B7CBAF-18F4-453E-ACEE-BDECE6F692CB}" type="presOf" srcId="{7EE5AD71-0BC2-4B1F-8695-11197C2CD2C9}" destId="{565A8297-3D1D-4901-BB1D-C03F8E19D87E}" srcOrd="0" destOrd="0" presId="urn:microsoft.com/office/officeart/2005/8/layout/cycle3"/>
    <dgm:cxn modelId="{C982FCB7-BE7B-4F7B-9978-CB576B06F79F}" type="presOf" srcId="{D98FA86B-0358-499C-90FE-52D412F4499B}" destId="{C990F991-7F35-4E87-9F7A-389F2C2E69C5}" srcOrd="0" destOrd="0" presId="urn:microsoft.com/office/officeart/2005/8/layout/cycle3"/>
    <dgm:cxn modelId="{C88910B8-A353-4DBE-AF8A-7F89DF16ECAE}" type="presOf" srcId="{32B6C6EE-67CB-4B90-9F11-A9BEBB8002E9}" destId="{6855E30F-CCD7-4A1B-B267-21B6E9A51B2A}" srcOrd="0" destOrd="0" presId="urn:microsoft.com/office/officeart/2005/8/layout/cycle3"/>
    <dgm:cxn modelId="{F3DBB3BA-D002-4863-8A97-1C52CC87F50A}" srcId="{7EE5AD71-0BC2-4B1F-8695-11197C2CD2C9}" destId="{40B7AE67-19CC-4C97-A322-78E4C787B847}" srcOrd="3" destOrd="0" parTransId="{31F7BF1D-823B-42EF-82E4-4D4D47D9DE7F}" sibTransId="{0F2A7D49-BA34-4585-BD5B-8F19392D4236}"/>
    <dgm:cxn modelId="{5A248BBD-8685-4D02-805F-7CB56C110DDF}" srcId="{7EE5AD71-0BC2-4B1F-8695-11197C2CD2C9}" destId="{E25F8B64-336F-46C4-9394-338F658BEDB2}" srcOrd="5" destOrd="0" parTransId="{84EFF678-9DE0-4CB6-B89D-709CD9C26D20}" sibTransId="{23488423-D1A0-4B44-ADEF-23907D091427}"/>
    <dgm:cxn modelId="{AE462BE4-F014-486A-87FF-E77515064B9C}" type="presOf" srcId="{3499DF88-46A1-4D2F-A660-456E70CD06FC}" destId="{91775EDF-1882-4E65-B500-5AE47A9245CD}" srcOrd="0" destOrd="0" presId="urn:microsoft.com/office/officeart/2005/8/layout/cycle3"/>
    <dgm:cxn modelId="{2658F6E7-ABD7-4101-BBB4-1873729395A7}" type="presOf" srcId="{7B347AD0-E3C5-48BB-8B10-6D3F6E966CFF}" destId="{2C7D50E7-A4C2-4B1E-9EBC-7F0A90FE48B8}" srcOrd="0" destOrd="0" presId="urn:microsoft.com/office/officeart/2005/8/layout/cycle3"/>
    <dgm:cxn modelId="{C2071AED-6850-46C4-8658-EB4B7385CFB2}" srcId="{7EE5AD71-0BC2-4B1F-8695-11197C2CD2C9}" destId="{938BEAC3-4093-408B-819B-E176D8F8DF97}" srcOrd="7" destOrd="0" parTransId="{4F86713B-3499-404A-B9A1-4B0EE3DA17C9}" sibTransId="{78CC5366-0D7D-4C74-8E48-003F1C6C99F0}"/>
    <dgm:cxn modelId="{DC3E75EE-92D7-45EC-9BEA-2BF19269D571}" srcId="{7EE5AD71-0BC2-4B1F-8695-11197C2CD2C9}" destId="{5CBDBEA8-B956-4043-80C4-638018F073DB}" srcOrd="6" destOrd="0" parTransId="{08907439-23E1-4329-A259-A2A9CDEEE72A}" sibTransId="{3455CEC1-9F50-45B7-9754-2F947A4D462E}"/>
    <dgm:cxn modelId="{57480AAB-68C7-4F3F-894A-161A8FB6C46E}" type="presParOf" srcId="{565A8297-3D1D-4901-BB1D-C03F8E19D87E}" destId="{69499D86-0C89-4B46-844E-5CAA0047014A}" srcOrd="0" destOrd="0" presId="urn:microsoft.com/office/officeart/2005/8/layout/cycle3"/>
    <dgm:cxn modelId="{5F8AF1D0-C489-4273-94D3-B43019AB3FE8}" type="presParOf" srcId="{69499D86-0C89-4B46-844E-5CAA0047014A}" destId="{C0FFD1E6-56E0-4205-B7C4-C107937B2736}" srcOrd="0" destOrd="0" presId="urn:microsoft.com/office/officeart/2005/8/layout/cycle3"/>
    <dgm:cxn modelId="{36EB5DD7-6083-4824-B5CE-9CDE23E57830}" type="presParOf" srcId="{69499D86-0C89-4B46-844E-5CAA0047014A}" destId="{94B02FF7-8646-4D35-AB8D-7D9A0D9A1018}" srcOrd="1" destOrd="0" presId="urn:microsoft.com/office/officeart/2005/8/layout/cycle3"/>
    <dgm:cxn modelId="{CC899EF0-C85C-4B29-A62D-5683C08FD132}" type="presParOf" srcId="{69499D86-0C89-4B46-844E-5CAA0047014A}" destId="{6855E30F-CCD7-4A1B-B267-21B6E9A51B2A}" srcOrd="2" destOrd="0" presId="urn:microsoft.com/office/officeart/2005/8/layout/cycle3"/>
    <dgm:cxn modelId="{C395D845-BA1B-4501-97A1-0B706353DFC2}" type="presParOf" srcId="{69499D86-0C89-4B46-844E-5CAA0047014A}" destId="{C990F991-7F35-4E87-9F7A-389F2C2E69C5}" srcOrd="3" destOrd="0" presId="urn:microsoft.com/office/officeart/2005/8/layout/cycle3"/>
    <dgm:cxn modelId="{B0381D28-C0AE-468B-8262-E0F8C58437C0}" type="presParOf" srcId="{69499D86-0C89-4B46-844E-5CAA0047014A}" destId="{C797EB40-D8AB-45C4-95D4-BE46674385CF}" srcOrd="4" destOrd="0" presId="urn:microsoft.com/office/officeart/2005/8/layout/cycle3"/>
    <dgm:cxn modelId="{6B108A83-7BAC-478B-9CD4-478EA4F2CA92}" type="presParOf" srcId="{69499D86-0C89-4B46-844E-5CAA0047014A}" destId="{2C7D50E7-A4C2-4B1E-9EBC-7F0A90FE48B8}" srcOrd="5" destOrd="0" presId="urn:microsoft.com/office/officeart/2005/8/layout/cycle3"/>
    <dgm:cxn modelId="{F7CE1F56-6015-466A-91E7-50D1CAE75702}" type="presParOf" srcId="{69499D86-0C89-4B46-844E-5CAA0047014A}" destId="{C699F046-5413-478C-976C-599631826020}" srcOrd="6" destOrd="0" presId="urn:microsoft.com/office/officeart/2005/8/layout/cycle3"/>
    <dgm:cxn modelId="{18FE343E-C4E9-47E5-AFFB-64063A2617E3}" type="presParOf" srcId="{69499D86-0C89-4B46-844E-5CAA0047014A}" destId="{60DD01D3-015A-488D-9452-3C74F6D195EB}" srcOrd="7" destOrd="0" presId="urn:microsoft.com/office/officeart/2005/8/layout/cycle3"/>
    <dgm:cxn modelId="{6DF3B752-FC8D-4FB7-A7F8-C4C0299E30EA}" type="presParOf" srcId="{69499D86-0C89-4B46-844E-5CAA0047014A}" destId="{FF7DF751-4DB5-49D1-81DB-99F694AE9A66}" srcOrd="8" destOrd="0" presId="urn:microsoft.com/office/officeart/2005/8/layout/cycle3"/>
    <dgm:cxn modelId="{91187FAE-0A38-4DDB-BABF-D3F8B71FFCFA}" type="presParOf" srcId="{69499D86-0C89-4B46-844E-5CAA0047014A}" destId="{91775EDF-1882-4E65-B500-5AE47A9245CD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3322C9-6A83-4547-8F91-67AAA85CF0F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751910-E848-4AF1-88C2-4FA03FF3FA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EXPAND THE MODEL TO PREDICT AGE, ETHNICITY, AND DENTAL DISEASES</a:t>
          </a:r>
        </a:p>
      </dgm:t>
    </dgm:pt>
    <dgm:pt modelId="{1C6F41E1-14F9-4BDF-B86B-16F9486CBF69}" type="parTrans" cxnId="{D25FAA85-B6AA-4FE4-BD16-128152497927}">
      <dgm:prSet/>
      <dgm:spPr/>
      <dgm:t>
        <a:bodyPr/>
        <a:lstStyle/>
        <a:p>
          <a:endParaRPr lang="en-US"/>
        </a:p>
      </dgm:t>
    </dgm:pt>
    <dgm:pt modelId="{DCF701F4-9DCC-4400-A488-131DCE63F404}" type="sibTrans" cxnId="{D25FAA85-B6AA-4FE4-BD16-12815249792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6417A9-61E4-425A-8A45-9BB50C0185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Experiment with deep learning models</a:t>
          </a:r>
        </a:p>
      </dgm:t>
    </dgm:pt>
    <dgm:pt modelId="{3C412FFD-1433-4A5C-98AA-AC8585B337E6}" type="parTrans" cxnId="{CEAC8545-DD52-47D1-8619-F1CF57908301}">
      <dgm:prSet/>
      <dgm:spPr/>
      <dgm:t>
        <a:bodyPr/>
        <a:lstStyle/>
        <a:p>
          <a:endParaRPr lang="en-US"/>
        </a:p>
      </dgm:t>
    </dgm:pt>
    <dgm:pt modelId="{80AE2141-082F-4EB0-A393-DDA4AFDB1473}" type="sibTrans" cxnId="{CEAC8545-DD52-47D1-8619-F1CF5790830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A42CA2-B250-423F-BCBE-20489CD2FC4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larger and diverse datasets</a:t>
          </a:r>
        </a:p>
      </dgm:t>
    </dgm:pt>
    <dgm:pt modelId="{AFA02F20-C874-4391-ADC6-ADF327780A40}" type="parTrans" cxnId="{8E10A8B3-5C41-4CC2-A110-CCB8286D178B}">
      <dgm:prSet/>
      <dgm:spPr/>
      <dgm:t>
        <a:bodyPr/>
        <a:lstStyle/>
        <a:p>
          <a:endParaRPr lang="en-US"/>
        </a:p>
      </dgm:t>
    </dgm:pt>
    <dgm:pt modelId="{2861E8B4-F676-415C-A538-A4F833AA35AC}" type="sibTrans" cxnId="{8E10A8B3-5C41-4CC2-A110-CCB8286D178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72C5E7-9DCF-4830-8269-214BBF70710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Develop forensic or clinical applications</a:t>
          </a:r>
        </a:p>
      </dgm:t>
    </dgm:pt>
    <dgm:pt modelId="{BB02CF3C-9397-4D8A-8EEB-A5613213FACE}" type="parTrans" cxnId="{BDCB5593-BB0C-4C8D-8D71-A2138E293703}">
      <dgm:prSet/>
      <dgm:spPr/>
      <dgm:t>
        <a:bodyPr/>
        <a:lstStyle/>
        <a:p>
          <a:endParaRPr lang="en-US"/>
        </a:p>
      </dgm:t>
    </dgm:pt>
    <dgm:pt modelId="{C901DCFB-4E25-4898-AE8E-EBAFA0089967}" type="sibTrans" cxnId="{BDCB5593-BB0C-4C8D-8D71-A2138E293703}">
      <dgm:prSet/>
      <dgm:spPr/>
      <dgm:t>
        <a:bodyPr/>
        <a:lstStyle/>
        <a:p>
          <a:endParaRPr lang="en-US"/>
        </a:p>
      </dgm:t>
    </dgm:pt>
    <dgm:pt modelId="{6014E2A0-F228-4903-824B-208F45EE6DD4}" type="pres">
      <dgm:prSet presAssocID="{4A3322C9-6A83-4547-8F91-67AAA85CF0F3}" presName="root" presStyleCnt="0">
        <dgm:presLayoutVars>
          <dgm:dir/>
          <dgm:resizeHandles val="exact"/>
        </dgm:presLayoutVars>
      </dgm:prSet>
      <dgm:spPr/>
    </dgm:pt>
    <dgm:pt modelId="{64FC3D0F-2FF1-469F-9617-7205F00B1673}" type="pres">
      <dgm:prSet presAssocID="{79751910-E848-4AF1-88C2-4FA03FF3FAC1}" presName="compNode" presStyleCnt="0"/>
      <dgm:spPr/>
    </dgm:pt>
    <dgm:pt modelId="{A3F9D2CF-09A4-414F-A4F9-53F3BE5610FE}" type="pres">
      <dgm:prSet presAssocID="{79751910-E848-4AF1-88C2-4FA03FF3FAC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A85FFA8-BF1E-42C6-A654-844E725E70C0}" type="pres">
      <dgm:prSet presAssocID="{79751910-E848-4AF1-88C2-4FA03FF3FAC1}" presName="iconRect" presStyleLbl="node1" presStyleIdx="0" presStyleCnt="4"/>
      <dgm:spPr>
        <a:solidFill>
          <a:schemeClr val="accent2"/>
        </a:solidFill>
        <a:ln>
          <a:noFill/>
        </a:ln>
      </dgm:spPr>
    </dgm:pt>
    <dgm:pt modelId="{AE162C33-BBDB-4AAF-8DFA-022DE7C100EE}" type="pres">
      <dgm:prSet presAssocID="{79751910-E848-4AF1-88C2-4FA03FF3FAC1}" presName="spaceRect" presStyleCnt="0"/>
      <dgm:spPr/>
    </dgm:pt>
    <dgm:pt modelId="{29ECDBAA-8035-42F5-9BD1-2AE92CBF0C29}" type="pres">
      <dgm:prSet presAssocID="{79751910-E848-4AF1-88C2-4FA03FF3FAC1}" presName="textRect" presStyleLbl="revTx" presStyleIdx="0" presStyleCnt="4">
        <dgm:presLayoutVars>
          <dgm:chMax val="1"/>
          <dgm:chPref val="1"/>
        </dgm:presLayoutVars>
      </dgm:prSet>
      <dgm:spPr/>
    </dgm:pt>
    <dgm:pt modelId="{FF94870C-1476-47F4-ADF1-15208433CA90}" type="pres">
      <dgm:prSet presAssocID="{DCF701F4-9DCC-4400-A488-131DCE63F404}" presName="sibTrans" presStyleCnt="0"/>
      <dgm:spPr/>
    </dgm:pt>
    <dgm:pt modelId="{141829C1-7B68-4CDF-A009-ED0DAC116323}" type="pres">
      <dgm:prSet presAssocID="{C76417A9-61E4-425A-8A45-9BB50C0185A2}" presName="compNode" presStyleCnt="0"/>
      <dgm:spPr/>
    </dgm:pt>
    <dgm:pt modelId="{0192F45C-9BCF-4BB7-B630-B48D37346CDE}" type="pres">
      <dgm:prSet presAssocID="{C76417A9-61E4-425A-8A45-9BB50C0185A2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2B59CD-0528-4DFF-9784-20F97127C83E}" type="pres">
      <dgm:prSet presAssocID="{C76417A9-61E4-425A-8A45-9BB50C0185A2}" presName="iconRect" presStyleLbl="node1" presStyleIdx="1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DEBD77-8D27-4D88-8190-501CF0D29031}" type="pres">
      <dgm:prSet presAssocID="{C76417A9-61E4-425A-8A45-9BB50C0185A2}" presName="spaceRect" presStyleCnt="0"/>
      <dgm:spPr/>
    </dgm:pt>
    <dgm:pt modelId="{B21A5472-AC21-4F7C-99A1-C74BB87F0FD6}" type="pres">
      <dgm:prSet presAssocID="{C76417A9-61E4-425A-8A45-9BB50C0185A2}" presName="textRect" presStyleLbl="revTx" presStyleIdx="1" presStyleCnt="4">
        <dgm:presLayoutVars>
          <dgm:chMax val="1"/>
          <dgm:chPref val="1"/>
        </dgm:presLayoutVars>
      </dgm:prSet>
      <dgm:spPr/>
    </dgm:pt>
    <dgm:pt modelId="{65D77BD9-F73A-4A4C-962D-230E6D811CF4}" type="pres">
      <dgm:prSet presAssocID="{80AE2141-082F-4EB0-A393-DDA4AFDB1473}" presName="sibTrans" presStyleCnt="0"/>
      <dgm:spPr/>
    </dgm:pt>
    <dgm:pt modelId="{FEC67BC6-371F-48E6-B654-57CCA7F06E34}" type="pres">
      <dgm:prSet presAssocID="{86A42CA2-B250-423F-BCBE-20489CD2FC41}" presName="compNode" presStyleCnt="0"/>
      <dgm:spPr/>
    </dgm:pt>
    <dgm:pt modelId="{F5E6734B-75E7-45A2-9FD0-638C560153BB}" type="pres">
      <dgm:prSet presAssocID="{86A42CA2-B250-423F-BCBE-20489CD2FC41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84C9C20-9E7B-4CDB-96B3-19B6E7EF1C92}" type="pres">
      <dgm:prSet presAssocID="{86A42CA2-B250-423F-BCBE-20489CD2FC41}" presName="iconRect" presStyleLbl="nod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5251B2-DEFD-4A65-B1CB-A658AA109932}" type="pres">
      <dgm:prSet presAssocID="{86A42CA2-B250-423F-BCBE-20489CD2FC41}" presName="spaceRect" presStyleCnt="0"/>
      <dgm:spPr/>
    </dgm:pt>
    <dgm:pt modelId="{F5ED0AC7-F210-485E-A217-3B1FEB43CFF7}" type="pres">
      <dgm:prSet presAssocID="{86A42CA2-B250-423F-BCBE-20489CD2FC41}" presName="textRect" presStyleLbl="revTx" presStyleIdx="2" presStyleCnt="4">
        <dgm:presLayoutVars>
          <dgm:chMax val="1"/>
          <dgm:chPref val="1"/>
        </dgm:presLayoutVars>
      </dgm:prSet>
      <dgm:spPr/>
    </dgm:pt>
    <dgm:pt modelId="{3952450F-4A19-4CF5-8B12-8D77E9AC0DEB}" type="pres">
      <dgm:prSet presAssocID="{2861E8B4-F676-415C-A538-A4F833AA35AC}" presName="sibTrans" presStyleCnt="0"/>
      <dgm:spPr/>
    </dgm:pt>
    <dgm:pt modelId="{9129B81D-D0E1-41D4-9DE0-0C77004B60AB}" type="pres">
      <dgm:prSet presAssocID="{0272C5E7-9DCF-4830-8269-214BBF707101}" presName="compNode" presStyleCnt="0"/>
      <dgm:spPr/>
    </dgm:pt>
    <dgm:pt modelId="{F7E24696-0C7C-41E8-BFB8-6CD0F3FDDEDB}" type="pres">
      <dgm:prSet presAssocID="{0272C5E7-9DCF-4830-8269-214BBF70710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2970E6D-FDDF-48BF-A3C9-81F765042561}" type="pres">
      <dgm:prSet presAssocID="{0272C5E7-9DCF-4830-8269-214BBF707101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11DA4F8-2692-4E7E-A34D-A8A14FD444AF}" type="pres">
      <dgm:prSet presAssocID="{0272C5E7-9DCF-4830-8269-214BBF707101}" presName="spaceRect" presStyleCnt="0"/>
      <dgm:spPr/>
    </dgm:pt>
    <dgm:pt modelId="{EC9C76EE-A845-4D45-BFBA-650AA8B68D1B}" type="pres">
      <dgm:prSet presAssocID="{0272C5E7-9DCF-4830-8269-214BBF7071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E617D31-648B-4A8F-AAF7-ABD1F6BE0D79}" type="presOf" srcId="{0272C5E7-9DCF-4830-8269-214BBF707101}" destId="{EC9C76EE-A845-4D45-BFBA-650AA8B68D1B}" srcOrd="0" destOrd="0" presId="urn:microsoft.com/office/officeart/2018/5/layout/IconLeafLabelList"/>
    <dgm:cxn modelId="{7C4A8844-F4E9-4F34-A7BF-0DD4DA58CDB1}" type="presOf" srcId="{86A42CA2-B250-423F-BCBE-20489CD2FC41}" destId="{F5ED0AC7-F210-485E-A217-3B1FEB43CFF7}" srcOrd="0" destOrd="0" presId="urn:microsoft.com/office/officeart/2018/5/layout/IconLeafLabelList"/>
    <dgm:cxn modelId="{CEAC8545-DD52-47D1-8619-F1CF57908301}" srcId="{4A3322C9-6A83-4547-8F91-67AAA85CF0F3}" destId="{C76417A9-61E4-425A-8A45-9BB50C0185A2}" srcOrd="1" destOrd="0" parTransId="{3C412FFD-1433-4A5C-98AA-AC8585B337E6}" sibTransId="{80AE2141-082F-4EB0-A393-DDA4AFDB1473}"/>
    <dgm:cxn modelId="{6C57B06D-4567-44C0-A666-B64F28D6F8B8}" type="presOf" srcId="{79751910-E848-4AF1-88C2-4FA03FF3FAC1}" destId="{29ECDBAA-8035-42F5-9BD1-2AE92CBF0C29}" srcOrd="0" destOrd="0" presId="urn:microsoft.com/office/officeart/2018/5/layout/IconLeafLabelList"/>
    <dgm:cxn modelId="{D25FAA85-B6AA-4FE4-BD16-128152497927}" srcId="{4A3322C9-6A83-4547-8F91-67AAA85CF0F3}" destId="{79751910-E848-4AF1-88C2-4FA03FF3FAC1}" srcOrd="0" destOrd="0" parTransId="{1C6F41E1-14F9-4BDF-B86B-16F9486CBF69}" sibTransId="{DCF701F4-9DCC-4400-A488-131DCE63F404}"/>
    <dgm:cxn modelId="{F5B54387-EDC7-45FE-BDC6-27272BAC2E59}" type="presOf" srcId="{C76417A9-61E4-425A-8A45-9BB50C0185A2}" destId="{B21A5472-AC21-4F7C-99A1-C74BB87F0FD6}" srcOrd="0" destOrd="0" presId="urn:microsoft.com/office/officeart/2018/5/layout/IconLeafLabelList"/>
    <dgm:cxn modelId="{BDCB5593-BB0C-4C8D-8D71-A2138E293703}" srcId="{4A3322C9-6A83-4547-8F91-67AAA85CF0F3}" destId="{0272C5E7-9DCF-4830-8269-214BBF707101}" srcOrd="3" destOrd="0" parTransId="{BB02CF3C-9397-4D8A-8EEB-A5613213FACE}" sibTransId="{C901DCFB-4E25-4898-AE8E-EBAFA0089967}"/>
    <dgm:cxn modelId="{9F1F40AD-7C33-4A20-B3CC-2F3080EB81A3}" type="presOf" srcId="{4A3322C9-6A83-4547-8F91-67AAA85CF0F3}" destId="{6014E2A0-F228-4903-824B-208F45EE6DD4}" srcOrd="0" destOrd="0" presId="urn:microsoft.com/office/officeart/2018/5/layout/IconLeafLabelList"/>
    <dgm:cxn modelId="{8E10A8B3-5C41-4CC2-A110-CCB8286D178B}" srcId="{4A3322C9-6A83-4547-8F91-67AAA85CF0F3}" destId="{86A42CA2-B250-423F-BCBE-20489CD2FC41}" srcOrd="2" destOrd="0" parTransId="{AFA02F20-C874-4391-ADC6-ADF327780A40}" sibTransId="{2861E8B4-F676-415C-A538-A4F833AA35AC}"/>
    <dgm:cxn modelId="{347157D4-46F6-4300-98F2-E3FFA59A3465}" type="presParOf" srcId="{6014E2A0-F228-4903-824B-208F45EE6DD4}" destId="{64FC3D0F-2FF1-469F-9617-7205F00B1673}" srcOrd="0" destOrd="0" presId="urn:microsoft.com/office/officeart/2018/5/layout/IconLeafLabelList"/>
    <dgm:cxn modelId="{DB1A1A3E-A164-4246-AB50-682B73BADF18}" type="presParOf" srcId="{64FC3D0F-2FF1-469F-9617-7205F00B1673}" destId="{A3F9D2CF-09A4-414F-A4F9-53F3BE5610FE}" srcOrd="0" destOrd="0" presId="urn:microsoft.com/office/officeart/2018/5/layout/IconLeafLabelList"/>
    <dgm:cxn modelId="{81A34C57-2771-4FA7-9AD2-CAD3CAE8E0AD}" type="presParOf" srcId="{64FC3D0F-2FF1-469F-9617-7205F00B1673}" destId="{1A85FFA8-BF1E-42C6-A654-844E725E70C0}" srcOrd="1" destOrd="0" presId="urn:microsoft.com/office/officeart/2018/5/layout/IconLeafLabelList"/>
    <dgm:cxn modelId="{09BA3486-879E-4785-87EE-BFD0C35EDFD3}" type="presParOf" srcId="{64FC3D0F-2FF1-469F-9617-7205F00B1673}" destId="{AE162C33-BBDB-4AAF-8DFA-022DE7C100EE}" srcOrd="2" destOrd="0" presId="urn:microsoft.com/office/officeart/2018/5/layout/IconLeafLabelList"/>
    <dgm:cxn modelId="{F8283F33-E74D-470F-9833-A3229AED79E8}" type="presParOf" srcId="{64FC3D0F-2FF1-469F-9617-7205F00B1673}" destId="{29ECDBAA-8035-42F5-9BD1-2AE92CBF0C29}" srcOrd="3" destOrd="0" presId="urn:microsoft.com/office/officeart/2018/5/layout/IconLeafLabelList"/>
    <dgm:cxn modelId="{66688380-2EBA-44E8-B944-01E14299FABE}" type="presParOf" srcId="{6014E2A0-F228-4903-824B-208F45EE6DD4}" destId="{FF94870C-1476-47F4-ADF1-15208433CA90}" srcOrd="1" destOrd="0" presId="urn:microsoft.com/office/officeart/2018/5/layout/IconLeafLabelList"/>
    <dgm:cxn modelId="{1A576C57-0831-4409-920B-7D90E2C4FE8B}" type="presParOf" srcId="{6014E2A0-F228-4903-824B-208F45EE6DD4}" destId="{141829C1-7B68-4CDF-A009-ED0DAC116323}" srcOrd="2" destOrd="0" presId="urn:microsoft.com/office/officeart/2018/5/layout/IconLeafLabelList"/>
    <dgm:cxn modelId="{8C58E404-3522-4949-9CA8-18EF047DC470}" type="presParOf" srcId="{141829C1-7B68-4CDF-A009-ED0DAC116323}" destId="{0192F45C-9BCF-4BB7-B630-B48D37346CDE}" srcOrd="0" destOrd="0" presId="urn:microsoft.com/office/officeart/2018/5/layout/IconLeafLabelList"/>
    <dgm:cxn modelId="{ED483789-69E9-4DE6-B5D0-9AA59258E64E}" type="presParOf" srcId="{141829C1-7B68-4CDF-A009-ED0DAC116323}" destId="{9C2B59CD-0528-4DFF-9784-20F97127C83E}" srcOrd="1" destOrd="0" presId="urn:microsoft.com/office/officeart/2018/5/layout/IconLeafLabelList"/>
    <dgm:cxn modelId="{51A73918-77BF-4F86-B38F-98B035C3CA76}" type="presParOf" srcId="{141829C1-7B68-4CDF-A009-ED0DAC116323}" destId="{63DEBD77-8D27-4D88-8190-501CF0D29031}" srcOrd="2" destOrd="0" presId="urn:microsoft.com/office/officeart/2018/5/layout/IconLeafLabelList"/>
    <dgm:cxn modelId="{F0F86063-C446-467F-AC28-5A6A0E9E999D}" type="presParOf" srcId="{141829C1-7B68-4CDF-A009-ED0DAC116323}" destId="{B21A5472-AC21-4F7C-99A1-C74BB87F0FD6}" srcOrd="3" destOrd="0" presId="urn:microsoft.com/office/officeart/2018/5/layout/IconLeafLabelList"/>
    <dgm:cxn modelId="{CF539075-5DFB-42B8-8924-AEB939C09098}" type="presParOf" srcId="{6014E2A0-F228-4903-824B-208F45EE6DD4}" destId="{65D77BD9-F73A-4A4C-962D-230E6D811CF4}" srcOrd="3" destOrd="0" presId="urn:microsoft.com/office/officeart/2018/5/layout/IconLeafLabelList"/>
    <dgm:cxn modelId="{B978A6EC-CC8B-44F3-9B13-C88C077B1584}" type="presParOf" srcId="{6014E2A0-F228-4903-824B-208F45EE6DD4}" destId="{FEC67BC6-371F-48E6-B654-57CCA7F06E34}" srcOrd="4" destOrd="0" presId="urn:microsoft.com/office/officeart/2018/5/layout/IconLeafLabelList"/>
    <dgm:cxn modelId="{DD8E3B0F-DF40-4899-AFB7-EF5C9AC9CF9F}" type="presParOf" srcId="{FEC67BC6-371F-48E6-B654-57CCA7F06E34}" destId="{F5E6734B-75E7-45A2-9FD0-638C560153BB}" srcOrd="0" destOrd="0" presId="urn:microsoft.com/office/officeart/2018/5/layout/IconLeafLabelList"/>
    <dgm:cxn modelId="{AC9E9C8E-730B-4C4A-A3E4-C3EFF5B7B981}" type="presParOf" srcId="{FEC67BC6-371F-48E6-B654-57CCA7F06E34}" destId="{984C9C20-9E7B-4CDB-96B3-19B6E7EF1C92}" srcOrd="1" destOrd="0" presId="urn:microsoft.com/office/officeart/2018/5/layout/IconLeafLabelList"/>
    <dgm:cxn modelId="{D2883271-B4C2-4427-A61D-F7D70EBAB40C}" type="presParOf" srcId="{FEC67BC6-371F-48E6-B654-57CCA7F06E34}" destId="{925251B2-DEFD-4A65-B1CB-A658AA109932}" srcOrd="2" destOrd="0" presId="urn:microsoft.com/office/officeart/2018/5/layout/IconLeafLabelList"/>
    <dgm:cxn modelId="{108B666C-5A3D-4257-9F00-90799FD1557D}" type="presParOf" srcId="{FEC67BC6-371F-48E6-B654-57CCA7F06E34}" destId="{F5ED0AC7-F210-485E-A217-3B1FEB43CFF7}" srcOrd="3" destOrd="0" presId="urn:microsoft.com/office/officeart/2018/5/layout/IconLeafLabelList"/>
    <dgm:cxn modelId="{BA2C17AB-936A-410B-9BC4-56607D8864F3}" type="presParOf" srcId="{6014E2A0-F228-4903-824B-208F45EE6DD4}" destId="{3952450F-4A19-4CF5-8B12-8D77E9AC0DEB}" srcOrd="5" destOrd="0" presId="urn:microsoft.com/office/officeart/2018/5/layout/IconLeafLabelList"/>
    <dgm:cxn modelId="{ED95C967-C9CB-468E-B6C0-1DA6ABA74334}" type="presParOf" srcId="{6014E2A0-F228-4903-824B-208F45EE6DD4}" destId="{9129B81D-D0E1-41D4-9DE0-0C77004B60AB}" srcOrd="6" destOrd="0" presId="urn:microsoft.com/office/officeart/2018/5/layout/IconLeafLabelList"/>
    <dgm:cxn modelId="{CC40CBB3-6B44-46F3-BEAD-C17FE221696C}" type="presParOf" srcId="{9129B81D-D0E1-41D4-9DE0-0C77004B60AB}" destId="{F7E24696-0C7C-41E8-BFB8-6CD0F3FDDEDB}" srcOrd="0" destOrd="0" presId="urn:microsoft.com/office/officeart/2018/5/layout/IconLeafLabelList"/>
    <dgm:cxn modelId="{E7B74E04-3E16-467F-A5D7-1936AF9CE8F5}" type="presParOf" srcId="{9129B81D-D0E1-41D4-9DE0-0C77004B60AB}" destId="{B2970E6D-FDDF-48BF-A3C9-81F765042561}" srcOrd="1" destOrd="0" presId="urn:microsoft.com/office/officeart/2018/5/layout/IconLeafLabelList"/>
    <dgm:cxn modelId="{C1157416-3974-4003-A3EC-415EB41D3DFF}" type="presParOf" srcId="{9129B81D-D0E1-41D4-9DE0-0C77004B60AB}" destId="{411DA4F8-2692-4E7E-A34D-A8A14FD444AF}" srcOrd="2" destOrd="0" presId="urn:microsoft.com/office/officeart/2018/5/layout/IconLeafLabelList"/>
    <dgm:cxn modelId="{4B2667FD-A263-494B-BE41-7DA09D41B0E6}" type="presParOf" srcId="{9129B81D-D0E1-41D4-9DE0-0C77004B60AB}" destId="{EC9C76EE-A845-4D45-BFBA-650AA8B68D1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3B46C3-3021-45FB-A2D4-A10BBFEFE88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68A1AF0-A3DC-4823-9AD3-0DAD7E93D26A}">
      <dgm:prSet/>
      <dgm:spPr/>
      <dgm:t>
        <a:bodyPr/>
        <a:lstStyle/>
        <a:p>
          <a:pPr>
            <a:defRPr cap="all"/>
          </a:pPr>
          <a:r>
            <a:rPr lang="en-US" dirty="0"/>
            <a:t>Questions?</a:t>
          </a:r>
        </a:p>
      </dgm:t>
    </dgm:pt>
    <dgm:pt modelId="{ADE22E62-2459-443C-8918-A19F6137EE75}" type="parTrans" cxnId="{D578ABC3-2A65-4C7D-82F8-16C2CD865F53}">
      <dgm:prSet/>
      <dgm:spPr/>
      <dgm:t>
        <a:bodyPr/>
        <a:lstStyle/>
        <a:p>
          <a:endParaRPr lang="en-US"/>
        </a:p>
      </dgm:t>
    </dgm:pt>
    <dgm:pt modelId="{F55E17CF-EBF4-49A9-989C-AF28D85EA069}" type="sibTrans" cxnId="{D578ABC3-2A65-4C7D-82F8-16C2CD865F53}">
      <dgm:prSet/>
      <dgm:spPr/>
      <dgm:t>
        <a:bodyPr/>
        <a:lstStyle/>
        <a:p>
          <a:endParaRPr lang="en-US"/>
        </a:p>
      </dgm:t>
    </dgm:pt>
    <dgm:pt modelId="{4D14C81E-1B32-46DB-A5CC-DA84E766A558}">
      <dgm:prSet/>
      <dgm:spPr/>
      <dgm:t>
        <a:bodyPr/>
        <a:lstStyle/>
        <a:p>
          <a:pPr>
            <a:defRPr cap="all"/>
          </a:pPr>
          <a:r>
            <a:rPr lang="en-US" dirty="0"/>
            <a:t>Presented by: </a:t>
          </a:r>
        </a:p>
        <a:p>
          <a:r>
            <a:rPr lang="en-US" dirty="0"/>
            <a:t>Leela Josna Kona</a:t>
          </a:r>
        </a:p>
        <a:p>
          <a:r>
            <a:rPr lang="en-US" dirty="0">
              <a:solidFill>
                <a:schemeClr val="accent3"/>
              </a:solidFill>
            </a:rPr>
            <a:t>GitHub repo: </a:t>
          </a:r>
          <a:r>
            <a:rPr lang="en-US" dirty="0">
              <a:solidFill>
                <a:schemeClr val="accent3"/>
              </a:solidFill>
              <a:latin typeface="Aparajita" panose="020B0502040204020203" pitchFamily="18" charset="0"/>
              <a:cs typeface="Aparajita" panose="020B0502040204020203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DentalAnalysis</a:t>
          </a:r>
          <a:r>
            <a:rPr lang="en-US" dirty="0">
              <a:solidFill>
                <a:srgbClr val="595959"/>
              </a:solidFill>
              <a:latin typeface="Aparajita" panose="020B0502040204020203" pitchFamily="18" charset="0"/>
              <a:cs typeface="Aparajita" panose="020B0502040204020203" pitchFamily="18" charset="0"/>
            </a:rPr>
            <a:t>  </a:t>
          </a:r>
          <a:endParaRPr lang="en-US" dirty="0">
            <a:solidFill>
              <a:schemeClr val="accent3"/>
            </a:solidFill>
          </a:endParaRPr>
        </a:p>
      </dgm:t>
    </dgm:pt>
    <dgm:pt modelId="{8AD0D78E-DD0F-4630-94B2-662CE5C34103}" type="parTrans" cxnId="{26A60665-7DE4-48AB-9DF1-DEA5DE85C5C1}">
      <dgm:prSet/>
      <dgm:spPr/>
      <dgm:t>
        <a:bodyPr/>
        <a:lstStyle/>
        <a:p>
          <a:endParaRPr lang="en-US"/>
        </a:p>
      </dgm:t>
    </dgm:pt>
    <dgm:pt modelId="{EFB8DCDA-DF3A-4B19-8A2C-FE6CFAFC166E}" type="sibTrans" cxnId="{26A60665-7DE4-48AB-9DF1-DEA5DE85C5C1}">
      <dgm:prSet/>
      <dgm:spPr/>
      <dgm:t>
        <a:bodyPr/>
        <a:lstStyle/>
        <a:p>
          <a:endParaRPr lang="en-US"/>
        </a:p>
      </dgm:t>
    </dgm:pt>
    <dgm:pt modelId="{95C89C7B-6361-4CDF-902E-3431CC63327A}" type="pres">
      <dgm:prSet presAssocID="{A43B46C3-3021-45FB-A2D4-A10BBFEFE884}" presName="root" presStyleCnt="0">
        <dgm:presLayoutVars>
          <dgm:dir/>
          <dgm:resizeHandles val="exact"/>
        </dgm:presLayoutVars>
      </dgm:prSet>
      <dgm:spPr/>
    </dgm:pt>
    <dgm:pt modelId="{C4DF5E51-24E5-448B-B34F-093746821E19}" type="pres">
      <dgm:prSet presAssocID="{D68A1AF0-A3DC-4823-9AD3-0DAD7E93D26A}" presName="compNode" presStyleCnt="0"/>
      <dgm:spPr/>
    </dgm:pt>
    <dgm:pt modelId="{0A63EBCB-5C50-491C-AD5C-3608FA9A54D9}" type="pres">
      <dgm:prSet presAssocID="{D68A1AF0-A3DC-4823-9AD3-0DAD7E93D26A}" presName="iconBgRect" presStyleLbl="bgShp" presStyleIdx="0" presStyleCnt="2"/>
      <dgm:spPr/>
    </dgm:pt>
    <dgm:pt modelId="{A4438FDD-0B00-4E72-89EA-BD008084C833}" type="pres">
      <dgm:prSet presAssocID="{D68A1AF0-A3DC-4823-9AD3-0DAD7E93D26A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EDFBF08-00A3-439B-9B3D-BBF026E170F7}" type="pres">
      <dgm:prSet presAssocID="{D68A1AF0-A3DC-4823-9AD3-0DAD7E93D26A}" presName="spaceRect" presStyleCnt="0"/>
      <dgm:spPr/>
    </dgm:pt>
    <dgm:pt modelId="{A7D16175-87EE-4CA8-8CCE-43E5E2134065}" type="pres">
      <dgm:prSet presAssocID="{D68A1AF0-A3DC-4823-9AD3-0DAD7E93D26A}" presName="textRect" presStyleLbl="revTx" presStyleIdx="0" presStyleCnt="2">
        <dgm:presLayoutVars>
          <dgm:chMax val="1"/>
          <dgm:chPref val="1"/>
        </dgm:presLayoutVars>
      </dgm:prSet>
      <dgm:spPr/>
    </dgm:pt>
    <dgm:pt modelId="{6F73817D-788C-4055-B42C-3C216E7D92C4}" type="pres">
      <dgm:prSet presAssocID="{F55E17CF-EBF4-49A9-989C-AF28D85EA069}" presName="sibTrans" presStyleCnt="0"/>
      <dgm:spPr/>
    </dgm:pt>
    <dgm:pt modelId="{495BD8FA-488C-45FC-A6A2-6B7CCE95B595}" type="pres">
      <dgm:prSet presAssocID="{4D14C81E-1B32-46DB-A5CC-DA84E766A558}" presName="compNode" presStyleCnt="0"/>
      <dgm:spPr/>
    </dgm:pt>
    <dgm:pt modelId="{37C3D687-56FC-4254-AA20-EEE69BA56F67}" type="pres">
      <dgm:prSet presAssocID="{4D14C81E-1B32-46DB-A5CC-DA84E766A558}" presName="iconBgRect" presStyleLbl="bgShp" presStyleIdx="1" presStyleCnt="2"/>
      <dgm:spPr/>
    </dgm:pt>
    <dgm:pt modelId="{6D0EACAD-AACD-40A4-A115-5ADF5F054122}" type="pres">
      <dgm:prSet presAssocID="{4D14C81E-1B32-46DB-A5CC-DA84E766A558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E0564BE5-AD22-4203-9352-02C58C1F7FC8}" type="pres">
      <dgm:prSet presAssocID="{4D14C81E-1B32-46DB-A5CC-DA84E766A558}" presName="spaceRect" presStyleCnt="0"/>
      <dgm:spPr/>
    </dgm:pt>
    <dgm:pt modelId="{1689E3C9-E628-4FDE-A7D7-581E2F187174}" type="pres">
      <dgm:prSet presAssocID="{4D14C81E-1B32-46DB-A5CC-DA84E766A55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457F06-D89B-4401-9E41-79B04B180EF3}" type="presOf" srcId="{A43B46C3-3021-45FB-A2D4-A10BBFEFE884}" destId="{95C89C7B-6361-4CDF-902E-3431CC63327A}" srcOrd="0" destOrd="0" presId="urn:microsoft.com/office/officeart/2018/5/layout/IconCircleLabelList"/>
    <dgm:cxn modelId="{26A60665-7DE4-48AB-9DF1-DEA5DE85C5C1}" srcId="{A43B46C3-3021-45FB-A2D4-A10BBFEFE884}" destId="{4D14C81E-1B32-46DB-A5CC-DA84E766A558}" srcOrd="1" destOrd="0" parTransId="{8AD0D78E-DD0F-4630-94B2-662CE5C34103}" sibTransId="{EFB8DCDA-DF3A-4B19-8A2C-FE6CFAFC166E}"/>
    <dgm:cxn modelId="{1DA566B2-2414-4E09-B1B0-85C92108CF6D}" type="presOf" srcId="{D68A1AF0-A3DC-4823-9AD3-0DAD7E93D26A}" destId="{A7D16175-87EE-4CA8-8CCE-43E5E2134065}" srcOrd="0" destOrd="0" presId="urn:microsoft.com/office/officeart/2018/5/layout/IconCircleLabelList"/>
    <dgm:cxn modelId="{D578ABC3-2A65-4C7D-82F8-16C2CD865F53}" srcId="{A43B46C3-3021-45FB-A2D4-A10BBFEFE884}" destId="{D68A1AF0-A3DC-4823-9AD3-0DAD7E93D26A}" srcOrd="0" destOrd="0" parTransId="{ADE22E62-2459-443C-8918-A19F6137EE75}" sibTransId="{F55E17CF-EBF4-49A9-989C-AF28D85EA069}"/>
    <dgm:cxn modelId="{635EA1C9-6890-4A71-B1DB-274A75F3E68E}" type="presOf" srcId="{4D14C81E-1B32-46DB-A5CC-DA84E766A558}" destId="{1689E3C9-E628-4FDE-A7D7-581E2F187174}" srcOrd="0" destOrd="0" presId="urn:microsoft.com/office/officeart/2018/5/layout/IconCircleLabelList"/>
    <dgm:cxn modelId="{9277EE5E-BAF4-4A46-9127-647CE5B7DBA3}" type="presParOf" srcId="{95C89C7B-6361-4CDF-902E-3431CC63327A}" destId="{C4DF5E51-24E5-448B-B34F-093746821E19}" srcOrd="0" destOrd="0" presId="urn:microsoft.com/office/officeart/2018/5/layout/IconCircleLabelList"/>
    <dgm:cxn modelId="{68E5DDCF-D7BA-4E08-BACA-19B4FF4718D8}" type="presParOf" srcId="{C4DF5E51-24E5-448B-B34F-093746821E19}" destId="{0A63EBCB-5C50-491C-AD5C-3608FA9A54D9}" srcOrd="0" destOrd="0" presId="urn:microsoft.com/office/officeart/2018/5/layout/IconCircleLabelList"/>
    <dgm:cxn modelId="{CB6238B5-FF94-4BA3-82AF-0770F5923951}" type="presParOf" srcId="{C4DF5E51-24E5-448B-B34F-093746821E19}" destId="{A4438FDD-0B00-4E72-89EA-BD008084C833}" srcOrd="1" destOrd="0" presId="urn:microsoft.com/office/officeart/2018/5/layout/IconCircleLabelList"/>
    <dgm:cxn modelId="{62B29D77-0015-46F5-AFF6-D7B8D76EB88E}" type="presParOf" srcId="{C4DF5E51-24E5-448B-B34F-093746821E19}" destId="{3EDFBF08-00A3-439B-9B3D-BBF026E170F7}" srcOrd="2" destOrd="0" presId="urn:microsoft.com/office/officeart/2018/5/layout/IconCircleLabelList"/>
    <dgm:cxn modelId="{DDC2ADAB-7937-4F9B-803C-A0C5FC2D5B8E}" type="presParOf" srcId="{C4DF5E51-24E5-448B-B34F-093746821E19}" destId="{A7D16175-87EE-4CA8-8CCE-43E5E2134065}" srcOrd="3" destOrd="0" presId="urn:microsoft.com/office/officeart/2018/5/layout/IconCircleLabelList"/>
    <dgm:cxn modelId="{F7DA087B-DC86-4BE7-A065-881372672E59}" type="presParOf" srcId="{95C89C7B-6361-4CDF-902E-3431CC63327A}" destId="{6F73817D-788C-4055-B42C-3C216E7D92C4}" srcOrd="1" destOrd="0" presId="urn:microsoft.com/office/officeart/2018/5/layout/IconCircleLabelList"/>
    <dgm:cxn modelId="{A4598EAA-E7D8-4420-805B-20988E1A4BE5}" type="presParOf" srcId="{95C89C7B-6361-4CDF-902E-3431CC63327A}" destId="{495BD8FA-488C-45FC-A6A2-6B7CCE95B595}" srcOrd="2" destOrd="0" presId="urn:microsoft.com/office/officeart/2018/5/layout/IconCircleLabelList"/>
    <dgm:cxn modelId="{EAC493E8-571E-41B0-BBD2-609A5D9E6E4D}" type="presParOf" srcId="{495BD8FA-488C-45FC-A6A2-6B7CCE95B595}" destId="{37C3D687-56FC-4254-AA20-EEE69BA56F67}" srcOrd="0" destOrd="0" presId="urn:microsoft.com/office/officeart/2018/5/layout/IconCircleLabelList"/>
    <dgm:cxn modelId="{932EF869-FA82-4C37-9D03-605449729360}" type="presParOf" srcId="{495BD8FA-488C-45FC-A6A2-6B7CCE95B595}" destId="{6D0EACAD-AACD-40A4-A115-5ADF5F054122}" srcOrd="1" destOrd="0" presId="urn:microsoft.com/office/officeart/2018/5/layout/IconCircleLabelList"/>
    <dgm:cxn modelId="{4A7151D7-1198-4F68-A4B8-FFE21D87CD99}" type="presParOf" srcId="{495BD8FA-488C-45FC-A6A2-6B7CCE95B595}" destId="{E0564BE5-AD22-4203-9352-02C58C1F7FC8}" srcOrd="2" destOrd="0" presId="urn:microsoft.com/office/officeart/2018/5/layout/IconCircleLabelList"/>
    <dgm:cxn modelId="{7FEAA0D6-3083-4900-A5B1-CE11FC5E0899}" type="presParOf" srcId="{495BD8FA-488C-45FC-A6A2-6B7CCE95B595}" destId="{1689E3C9-E628-4FDE-A7D7-581E2F1871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F6106-F1EE-4FFE-8A70-D3AE2AF87157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FA6B2-2782-414A-B365-B898ECBF84BC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Objective: Predict gender using dental measurements</a:t>
          </a:r>
        </a:p>
      </dsp:txBody>
      <dsp:txXfrm>
        <a:off x="0" y="2209"/>
        <a:ext cx="8229600" cy="1507181"/>
      </dsp:txXfrm>
    </dsp:sp>
    <dsp:sp modelId="{F24AE808-5C22-432B-91F6-4D8DED33009B}">
      <dsp:nvSpPr>
        <dsp:cNvPr id="0" name=""/>
        <dsp:cNvSpPr/>
      </dsp:nvSpPr>
      <dsp:spPr>
        <a:xfrm>
          <a:off x="0" y="909578"/>
          <a:ext cx="8229600" cy="0"/>
        </a:xfrm>
        <a:prstGeom prst="line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accent2">
              <a:shade val="80000"/>
              <a:hueOff val="-17936"/>
              <a:satOff val="-2012"/>
              <a:lumOff val="128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C140C-274C-4E7D-B2B3-4DBF325AB0DA}">
      <dsp:nvSpPr>
        <dsp:cNvPr id="0" name=""/>
        <dsp:cNvSpPr/>
      </dsp:nvSpPr>
      <dsp:spPr>
        <a:xfrm>
          <a:off x="0" y="1194797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Dataset: 1,100 records with features like inter canine distance, canine width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</a:t>
          </a:r>
          <a:r>
            <a:rPr lang="en-IN" sz="2000" kern="1200" dirty="0"/>
            <a:t>Features: various dental measurements such as inter-canine distance, canine width and canine index.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-</a:t>
          </a:r>
          <a:r>
            <a:rPr lang="en-US" sz="2000" kern="1200" dirty="0"/>
            <a:t> </a:t>
          </a:r>
          <a:r>
            <a:rPr lang="en-IN" sz="2000" kern="1200" dirty="0"/>
            <a:t>Target variable: Gender(Male/Female)</a:t>
          </a:r>
          <a:endParaRPr lang="en-US" sz="2000" kern="1200" dirty="0"/>
        </a:p>
      </dsp:txBody>
      <dsp:txXfrm>
        <a:off x="0" y="1194797"/>
        <a:ext cx="8229600" cy="1507181"/>
      </dsp:txXfrm>
    </dsp:sp>
    <dsp:sp modelId="{37E446E2-5A20-414E-8EBB-ABD7D2AED396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accent2">
              <a:shade val="80000"/>
              <a:hueOff val="-35872"/>
              <a:satOff val="-4024"/>
              <a:lumOff val="256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88E6A-878D-4449-89F4-FA62583E9C1E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Application: Forensics, anthropology, biometric classification</a:t>
          </a:r>
        </a:p>
      </dsp:txBody>
      <dsp:txXfrm>
        <a:off x="0" y="3016572"/>
        <a:ext cx="8229600" cy="1507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02FF7-8646-4D35-AB8D-7D9A0D9A1018}">
      <dsp:nvSpPr>
        <dsp:cNvPr id="0" name=""/>
        <dsp:cNvSpPr/>
      </dsp:nvSpPr>
      <dsp:spPr>
        <a:xfrm>
          <a:off x="1748554" y="-52525"/>
          <a:ext cx="4732491" cy="4732491"/>
        </a:xfrm>
        <a:prstGeom prst="circularArrow">
          <a:avLst>
            <a:gd name="adj1" fmla="val 5544"/>
            <a:gd name="adj2" fmla="val 330680"/>
            <a:gd name="adj3" fmla="val 14754161"/>
            <a:gd name="adj4" fmla="val 16814945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FD1E6-56E0-4205-B7C4-C107937B2736}">
      <dsp:nvSpPr>
        <dsp:cNvPr id="0" name=""/>
        <dsp:cNvSpPr/>
      </dsp:nvSpPr>
      <dsp:spPr>
        <a:xfrm>
          <a:off x="3504009" y="319"/>
          <a:ext cx="1221581" cy="61079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Cleaning and Preprocessing</a:t>
          </a:r>
        </a:p>
      </dsp:txBody>
      <dsp:txXfrm>
        <a:off x="3533825" y="30135"/>
        <a:ext cx="1161949" cy="551158"/>
      </dsp:txXfrm>
    </dsp:sp>
    <dsp:sp modelId="{6855E30F-CCD7-4A1B-B267-21B6E9A51B2A}">
      <dsp:nvSpPr>
        <dsp:cNvPr id="0" name=""/>
        <dsp:cNvSpPr/>
      </dsp:nvSpPr>
      <dsp:spPr>
        <a:xfrm>
          <a:off x="4801231" y="472470"/>
          <a:ext cx="1221581" cy="610790"/>
        </a:xfrm>
        <a:prstGeom prst="roundRect">
          <a:avLst/>
        </a:prstGeom>
        <a:solidFill>
          <a:schemeClr val="accent2">
            <a:shade val="80000"/>
            <a:hueOff val="-4484"/>
            <a:satOff val="-503"/>
            <a:lumOff val="32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Standardization of Features</a:t>
          </a:r>
        </a:p>
      </dsp:txBody>
      <dsp:txXfrm>
        <a:off x="4831047" y="502286"/>
        <a:ext cx="1161949" cy="551158"/>
      </dsp:txXfrm>
    </dsp:sp>
    <dsp:sp modelId="{C990F991-7F35-4E87-9F7A-389F2C2E69C5}">
      <dsp:nvSpPr>
        <dsp:cNvPr id="0" name=""/>
        <dsp:cNvSpPr/>
      </dsp:nvSpPr>
      <dsp:spPr>
        <a:xfrm>
          <a:off x="5491469" y="1667997"/>
          <a:ext cx="1221581" cy="610790"/>
        </a:xfrm>
        <a:prstGeom prst="roundRect">
          <a:avLst/>
        </a:prstGeom>
        <a:solidFill>
          <a:schemeClr val="accent2">
            <a:shade val="80000"/>
            <a:hueOff val="-8968"/>
            <a:satOff val="-1006"/>
            <a:lumOff val="64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Build Models</a:t>
          </a:r>
        </a:p>
      </dsp:txBody>
      <dsp:txXfrm>
        <a:off x="5521285" y="1697813"/>
        <a:ext cx="1161949" cy="551158"/>
      </dsp:txXfrm>
    </dsp:sp>
    <dsp:sp modelId="{C797EB40-D8AB-45C4-95D4-BE46674385CF}">
      <dsp:nvSpPr>
        <dsp:cNvPr id="0" name=""/>
        <dsp:cNvSpPr/>
      </dsp:nvSpPr>
      <dsp:spPr>
        <a:xfrm>
          <a:off x="5251752" y="3027499"/>
          <a:ext cx="1221581" cy="610790"/>
        </a:xfrm>
        <a:prstGeom prst="roundRect">
          <a:avLst/>
        </a:prstGeom>
        <a:solidFill>
          <a:schemeClr val="accent2">
            <a:shade val="80000"/>
            <a:hueOff val="-13452"/>
            <a:satOff val="-1509"/>
            <a:lumOff val="96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Logistic Regression</a:t>
          </a:r>
        </a:p>
      </dsp:txBody>
      <dsp:txXfrm>
        <a:off x="5281568" y="3057315"/>
        <a:ext cx="1161949" cy="551158"/>
      </dsp:txXfrm>
    </dsp:sp>
    <dsp:sp modelId="{2C7D50E7-A4C2-4B1E-9EBC-7F0A90FE48B8}">
      <dsp:nvSpPr>
        <dsp:cNvPr id="0" name=""/>
        <dsp:cNvSpPr/>
      </dsp:nvSpPr>
      <dsp:spPr>
        <a:xfrm>
          <a:off x="4194247" y="3914852"/>
          <a:ext cx="1221581" cy="610790"/>
        </a:xfrm>
        <a:prstGeom prst="roundRect">
          <a:avLst/>
        </a:prstGeom>
        <a:solidFill>
          <a:schemeClr val="accent2">
            <a:shade val="80000"/>
            <a:hueOff val="-17936"/>
            <a:satOff val="-2012"/>
            <a:lumOff val="128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Decision Tree</a:t>
          </a:r>
        </a:p>
      </dsp:txBody>
      <dsp:txXfrm>
        <a:off x="4224063" y="3944668"/>
        <a:ext cx="1161949" cy="551158"/>
      </dsp:txXfrm>
    </dsp:sp>
    <dsp:sp modelId="{C699F046-5413-478C-976C-599631826020}">
      <dsp:nvSpPr>
        <dsp:cNvPr id="0" name=""/>
        <dsp:cNvSpPr/>
      </dsp:nvSpPr>
      <dsp:spPr>
        <a:xfrm>
          <a:off x="2813771" y="3914852"/>
          <a:ext cx="1221581" cy="610790"/>
        </a:xfrm>
        <a:prstGeom prst="roundRect">
          <a:avLst/>
        </a:prstGeom>
        <a:solidFill>
          <a:schemeClr val="accent2">
            <a:shade val="80000"/>
            <a:hueOff val="-22420"/>
            <a:satOff val="-2515"/>
            <a:lumOff val="1605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Random Forest</a:t>
          </a:r>
        </a:p>
      </dsp:txBody>
      <dsp:txXfrm>
        <a:off x="2843587" y="3944668"/>
        <a:ext cx="1161949" cy="551158"/>
      </dsp:txXfrm>
    </dsp:sp>
    <dsp:sp modelId="{60DD01D3-015A-488D-9452-3C74F6D195EB}">
      <dsp:nvSpPr>
        <dsp:cNvPr id="0" name=""/>
        <dsp:cNvSpPr/>
      </dsp:nvSpPr>
      <dsp:spPr>
        <a:xfrm>
          <a:off x="1756266" y="3027499"/>
          <a:ext cx="1221581" cy="610790"/>
        </a:xfrm>
        <a:prstGeom prst="roundRect">
          <a:avLst/>
        </a:prstGeom>
        <a:solidFill>
          <a:schemeClr val="accent2">
            <a:shade val="80000"/>
            <a:hueOff val="-26904"/>
            <a:satOff val="-3018"/>
            <a:lumOff val="192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XGBoost</a:t>
          </a:r>
        </a:p>
      </dsp:txBody>
      <dsp:txXfrm>
        <a:off x="1786082" y="3057315"/>
        <a:ext cx="1161949" cy="551158"/>
      </dsp:txXfrm>
    </dsp:sp>
    <dsp:sp modelId="{FF7DF751-4DB5-49D1-81DB-99F694AE9A66}">
      <dsp:nvSpPr>
        <dsp:cNvPr id="0" name=""/>
        <dsp:cNvSpPr/>
      </dsp:nvSpPr>
      <dsp:spPr>
        <a:xfrm>
          <a:off x="1516549" y="1667997"/>
          <a:ext cx="1221581" cy="610790"/>
        </a:xfrm>
        <a:prstGeom prst="roundRect">
          <a:avLst/>
        </a:prstGeom>
        <a:solidFill>
          <a:schemeClr val="accent2">
            <a:shade val="80000"/>
            <a:hueOff val="-31388"/>
            <a:satOff val="-3521"/>
            <a:lumOff val="224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Hyperparameter Tuning (</a:t>
          </a:r>
          <a:r>
            <a:rPr lang="en-US" sz="1100" kern="1200" dirty="0" err="1"/>
            <a:t>GridSearchCV</a:t>
          </a:r>
          <a:r>
            <a:rPr lang="en-US" sz="1100" kern="1200" dirty="0"/>
            <a:t>)</a:t>
          </a:r>
        </a:p>
      </dsp:txBody>
      <dsp:txXfrm>
        <a:off x="1546365" y="1697813"/>
        <a:ext cx="1161949" cy="551158"/>
      </dsp:txXfrm>
    </dsp:sp>
    <dsp:sp modelId="{91775EDF-1882-4E65-B500-5AE47A9245CD}">
      <dsp:nvSpPr>
        <dsp:cNvPr id="0" name=""/>
        <dsp:cNvSpPr/>
      </dsp:nvSpPr>
      <dsp:spPr>
        <a:xfrm>
          <a:off x="2206786" y="472470"/>
          <a:ext cx="1221581" cy="610790"/>
        </a:xfrm>
        <a:prstGeom prst="roundRect">
          <a:avLst/>
        </a:prstGeom>
        <a:solidFill>
          <a:schemeClr val="accent2">
            <a:shade val="80000"/>
            <a:hueOff val="-35872"/>
            <a:satOff val="-4024"/>
            <a:lumOff val="256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Cross-Validation</a:t>
          </a:r>
        </a:p>
      </dsp:txBody>
      <dsp:txXfrm>
        <a:off x="2236602" y="502286"/>
        <a:ext cx="1161949" cy="551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9D2CF-09A4-414F-A4F9-53F3BE5610FE}">
      <dsp:nvSpPr>
        <dsp:cNvPr id="0" name=""/>
        <dsp:cNvSpPr/>
      </dsp:nvSpPr>
      <dsp:spPr>
        <a:xfrm>
          <a:off x="341781" y="929242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5FFA8-BF1E-42C6-A654-844E725E70C0}">
      <dsp:nvSpPr>
        <dsp:cNvPr id="0" name=""/>
        <dsp:cNvSpPr/>
      </dsp:nvSpPr>
      <dsp:spPr>
        <a:xfrm>
          <a:off x="568240" y="1155701"/>
          <a:ext cx="609697" cy="609697"/>
        </a:xfrm>
        <a:prstGeom prst="rect">
          <a:avLst/>
        </a:prstGeom>
        <a:solidFill>
          <a:schemeClr val="accent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CDBAA-8035-42F5-9BD1-2AE92CBF0C29}">
      <dsp:nvSpPr>
        <dsp:cNvPr id="0" name=""/>
        <dsp:cNvSpPr/>
      </dsp:nvSpPr>
      <dsp:spPr>
        <a:xfrm>
          <a:off x="2092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EXPAND THE MODEL TO PREDICT AGE, ETHNICITY, AND DENTAL DISEASES</a:t>
          </a:r>
        </a:p>
      </dsp:txBody>
      <dsp:txXfrm>
        <a:off x="2092" y="2322836"/>
        <a:ext cx="1741992" cy="696796"/>
      </dsp:txXfrm>
    </dsp:sp>
    <dsp:sp modelId="{0192F45C-9BCF-4BB7-B630-B48D37346CDE}">
      <dsp:nvSpPr>
        <dsp:cNvPr id="0" name=""/>
        <dsp:cNvSpPr/>
      </dsp:nvSpPr>
      <dsp:spPr>
        <a:xfrm>
          <a:off x="2388621" y="929242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2B59CD-0528-4DFF-9784-20F97127C83E}">
      <dsp:nvSpPr>
        <dsp:cNvPr id="0" name=""/>
        <dsp:cNvSpPr/>
      </dsp:nvSpPr>
      <dsp:spPr>
        <a:xfrm>
          <a:off x="2615080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A5472-AC21-4F7C-99A1-C74BB87F0FD6}">
      <dsp:nvSpPr>
        <dsp:cNvPr id="0" name=""/>
        <dsp:cNvSpPr/>
      </dsp:nvSpPr>
      <dsp:spPr>
        <a:xfrm>
          <a:off x="2048933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Experiment with deep learning models</a:t>
          </a:r>
        </a:p>
      </dsp:txBody>
      <dsp:txXfrm>
        <a:off x="2048933" y="2322836"/>
        <a:ext cx="1741992" cy="696796"/>
      </dsp:txXfrm>
    </dsp:sp>
    <dsp:sp modelId="{F5E6734B-75E7-45A2-9FD0-638C560153BB}">
      <dsp:nvSpPr>
        <dsp:cNvPr id="0" name=""/>
        <dsp:cNvSpPr/>
      </dsp:nvSpPr>
      <dsp:spPr>
        <a:xfrm>
          <a:off x="4435462" y="929242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4C9C20-9E7B-4CDB-96B3-19B6E7EF1C92}">
      <dsp:nvSpPr>
        <dsp:cNvPr id="0" name=""/>
        <dsp:cNvSpPr/>
      </dsp:nvSpPr>
      <dsp:spPr>
        <a:xfrm>
          <a:off x="4661921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D0AC7-F210-485E-A217-3B1FEB43CFF7}">
      <dsp:nvSpPr>
        <dsp:cNvPr id="0" name=""/>
        <dsp:cNvSpPr/>
      </dsp:nvSpPr>
      <dsp:spPr>
        <a:xfrm>
          <a:off x="4095774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larger and diverse datasets</a:t>
          </a:r>
        </a:p>
      </dsp:txBody>
      <dsp:txXfrm>
        <a:off x="4095774" y="2322836"/>
        <a:ext cx="1741992" cy="696796"/>
      </dsp:txXfrm>
    </dsp:sp>
    <dsp:sp modelId="{F7E24696-0C7C-41E8-BFB8-6CD0F3FDDEDB}">
      <dsp:nvSpPr>
        <dsp:cNvPr id="0" name=""/>
        <dsp:cNvSpPr/>
      </dsp:nvSpPr>
      <dsp:spPr>
        <a:xfrm>
          <a:off x="6482303" y="929242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970E6D-FDDF-48BF-A3C9-81F765042561}">
      <dsp:nvSpPr>
        <dsp:cNvPr id="0" name=""/>
        <dsp:cNvSpPr/>
      </dsp:nvSpPr>
      <dsp:spPr>
        <a:xfrm>
          <a:off x="6708762" y="1155701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C76EE-A845-4D45-BFBA-650AA8B68D1B}">
      <dsp:nvSpPr>
        <dsp:cNvPr id="0" name=""/>
        <dsp:cNvSpPr/>
      </dsp:nvSpPr>
      <dsp:spPr>
        <a:xfrm>
          <a:off x="6142615" y="232283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Develop forensic or clinical applications</a:t>
          </a:r>
        </a:p>
      </dsp:txBody>
      <dsp:txXfrm>
        <a:off x="6142615" y="2322836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63EBCB-5C50-491C-AD5C-3608FA9A54D9}">
      <dsp:nvSpPr>
        <dsp:cNvPr id="0" name=""/>
        <dsp:cNvSpPr/>
      </dsp:nvSpPr>
      <dsp:spPr>
        <a:xfrm>
          <a:off x="730349" y="1744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38FDD-0B00-4E72-89EA-BD008084C833}">
      <dsp:nvSpPr>
        <dsp:cNvPr id="0" name=""/>
        <dsp:cNvSpPr/>
      </dsp:nvSpPr>
      <dsp:spPr>
        <a:xfrm>
          <a:off x="1198349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16175-87EE-4CA8-8CCE-43E5E2134065}">
      <dsp:nvSpPr>
        <dsp:cNvPr id="0" name=""/>
        <dsp:cNvSpPr/>
      </dsp:nvSpPr>
      <dsp:spPr>
        <a:xfrm>
          <a:off x="28349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Questions?</a:t>
          </a:r>
        </a:p>
      </dsp:txBody>
      <dsp:txXfrm>
        <a:off x="28349" y="3054438"/>
        <a:ext cx="3600000" cy="720000"/>
      </dsp:txXfrm>
    </dsp:sp>
    <dsp:sp modelId="{37C3D687-56FC-4254-AA20-EEE69BA56F67}">
      <dsp:nvSpPr>
        <dsp:cNvPr id="0" name=""/>
        <dsp:cNvSpPr/>
      </dsp:nvSpPr>
      <dsp:spPr>
        <a:xfrm>
          <a:off x="4960350" y="17443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0EACAD-AACD-40A4-A115-5ADF5F054122}">
      <dsp:nvSpPr>
        <dsp:cNvPr id="0" name=""/>
        <dsp:cNvSpPr/>
      </dsp:nvSpPr>
      <dsp:spPr>
        <a:xfrm>
          <a:off x="542835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9E3C9-E628-4FDE-A7D7-581E2F187174}">
      <dsp:nvSpPr>
        <dsp:cNvPr id="0" name=""/>
        <dsp:cNvSpPr/>
      </dsp:nvSpPr>
      <dsp:spPr>
        <a:xfrm>
          <a:off x="425835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Presented by: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Leela Josna Kona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chemeClr val="accent3"/>
              </a:solidFill>
            </a:rPr>
            <a:t>GitHub repo: </a:t>
          </a:r>
          <a:r>
            <a:rPr lang="en-US" sz="1300" kern="1200" dirty="0">
              <a:solidFill>
                <a:schemeClr val="accent3"/>
              </a:solidFill>
              <a:latin typeface="Aparajita" panose="020B0502040204020203" pitchFamily="18" charset="0"/>
              <a:cs typeface="Aparajita" panose="020B0502040204020203" pitchFamily="18" charset="0"/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DentalAnalysis</a:t>
          </a:r>
          <a:r>
            <a:rPr lang="en-US" sz="1300" kern="1200" dirty="0">
              <a:solidFill>
                <a:srgbClr val="595959"/>
              </a:solidFill>
              <a:latin typeface="Aparajita" panose="020B0502040204020203" pitchFamily="18" charset="0"/>
              <a:cs typeface="Aparajita" panose="020B0502040204020203" pitchFamily="18" charset="0"/>
            </a:rPr>
            <a:t>  </a:t>
          </a:r>
          <a:endParaRPr lang="en-US" sz="1300" kern="1200" dirty="0">
            <a:solidFill>
              <a:schemeClr val="accent3"/>
            </a:solidFill>
          </a:endParaRPr>
        </a:p>
      </dsp:txBody>
      <dsp:txXfrm>
        <a:off x="4258350" y="30544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26B43-596D-4630-9290-52B133ED1905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C2A18-DB12-4C05-A4C7-BF20B1E37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2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C2A18-DB12-4C05-A4C7-BF20B1E379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9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yothsnagrace/DentalAnalysi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456" y="1380564"/>
            <a:ext cx="3421026" cy="2346229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Gender Prediction Using Dental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456" y="4061345"/>
            <a:ext cx="3421026" cy="502266"/>
          </a:xfrm>
        </p:spPr>
        <p:txBody>
          <a:bodyPr anchor="t">
            <a:normAutofit/>
          </a:bodyPr>
          <a:lstStyle/>
          <a:p>
            <a:r>
              <a:rPr lang="en-US" sz="1200" dirty="0">
                <a:solidFill>
                  <a:srgbClr val="595959"/>
                </a:solidFill>
              </a:rPr>
              <a:t>DSBA-6211 PROJECT</a:t>
            </a:r>
          </a:p>
          <a:p>
            <a:pPr algn="r"/>
            <a:endParaRPr lang="en-US" sz="1200" dirty="0">
              <a:solidFill>
                <a:srgbClr val="595959"/>
              </a:solidFill>
            </a:endParaRPr>
          </a:p>
          <a:p>
            <a:pPr algn="r"/>
            <a:endParaRPr lang="en-US" sz="1200" dirty="0">
              <a:solidFill>
                <a:srgbClr val="595959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C0C40A-8CE8-86DE-C650-9093D6593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08201" y="1922089"/>
            <a:ext cx="3013822" cy="301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53EC0F7A-0E7F-7EC3-D9C4-A06C9A278621}"/>
              </a:ext>
            </a:extLst>
          </p:cNvPr>
          <p:cNvSpPr txBox="1">
            <a:spLocks/>
          </p:cNvSpPr>
          <p:nvPr/>
        </p:nvSpPr>
        <p:spPr>
          <a:xfrm>
            <a:off x="6610525" y="5621711"/>
            <a:ext cx="2087946" cy="5022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595959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LEELA JOSNA KONA</a:t>
            </a:r>
          </a:p>
          <a:p>
            <a:pPr algn="l"/>
            <a:r>
              <a:rPr lang="en-US" sz="1200" dirty="0">
                <a:solidFill>
                  <a:srgbClr val="595959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GitHub : </a:t>
            </a:r>
            <a:r>
              <a:rPr lang="en-US" sz="1200" dirty="0">
                <a:solidFill>
                  <a:srgbClr val="595959"/>
                </a:solidFill>
                <a:latin typeface="Aparajita" panose="020B0502040204020203" pitchFamily="18" charset="0"/>
                <a:cs typeface="Aparajita" panose="020B0502040204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DentalAnalysis</a:t>
            </a:r>
            <a:r>
              <a:rPr lang="en-US" sz="1200" dirty="0">
                <a:solidFill>
                  <a:srgbClr val="595959"/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 </a:t>
            </a:r>
          </a:p>
          <a:p>
            <a:pPr algn="r"/>
            <a:endParaRPr lang="en-US" sz="1200" dirty="0">
              <a:solidFill>
                <a:srgbClr val="595959"/>
              </a:solidFill>
            </a:endParaRPr>
          </a:p>
          <a:p>
            <a:pPr algn="r"/>
            <a:endParaRPr lang="en-US" sz="12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Thank You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F85059C-1786-C9B1-CB35-E4979BEF54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20477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3A50FD-EA57-8E51-E2EF-031CC599B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21976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400931-2FA0-3090-7386-62F7F5576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92353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261252-79F6-93DD-4315-F7F1D981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8AF1FF-8504-0297-EF8A-0ADDA04E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61" y="553673"/>
            <a:ext cx="3264837" cy="8559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0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Feature Correlation Heatmap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162791-EE14-F096-489D-9B04B3E33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8135" y="3474989"/>
            <a:ext cx="3264837" cy="3989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0" algn="ctr" defTabSz="914400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0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Model Accuracy Comparison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6339F27-8328-4039-C598-97450189B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6320" y="4034723"/>
            <a:ext cx="3998686" cy="2219270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2CA81A0-A5F5-EEFF-4873-F0FB360BB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7" y="1604786"/>
            <a:ext cx="3789945" cy="3018042"/>
          </a:xfrm>
          <a:prstGeom prst="rect">
            <a:avLst/>
          </a:prstGeom>
          <a:noFill/>
          <a:ln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3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81" y="685800"/>
            <a:ext cx="3264837" cy="1474666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581" y="2447337"/>
            <a:ext cx="3264837" cy="3770434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rgbClr val="595959"/>
                </a:solidFill>
              </a:rPr>
              <a:t>XGBoost:</a:t>
            </a:r>
          </a:p>
          <a:p>
            <a:pPr marL="400050" lvl="1" indent="0">
              <a:buNone/>
            </a:pPr>
            <a:r>
              <a:rPr lang="en-US" sz="1700" dirty="0">
                <a:solidFill>
                  <a:srgbClr val="595959"/>
                </a:solidFill>
              </a:rPr>
              <a:t>- Accuracy: 90.9%</a:t>
            </a:r>
          </a:p>
          <a:p>
            <a:pPr marL="400050" lvl="1" indent="0">
              <a:buNone/>
            </a:pPr>
            <a:r>
              <a:rPr lang="en-US" sz="1700" dirty="0">
                <a:solidFill>
                  <a:srgbClr val="595959"/>
                </a:solidFill>
              </a:rPr>
              <a:t>- ROC AUC: 0.91</a:t>
            </a:r>
          </a:p>
          <a:p>
            <a:r>
              <a:rPr lang="en-US" sz="1700" dirty="0">
                <a:solidFill>
                  <a:srgbClr val="595959"/>
                </a:solidFill>
              </a:rPr>
              <a:t>Random Forest:</a:t>
            </a:r>
          </a:p>
          <a:p>
            <a:pPr marL="400050" lvl="1" indent="0">
              <a:buNone/>
            </a:pPr>
            <a:r>
              <a:rPr lang="en-US" sz="1700" dirty="0">
                <a:solidFill>
                  <a:srgbClr val="595959"/>
                </a:solidFill>
              </a:rPr>
              <a:t>- Accuracy: 89.1%</a:t>
            </a:r>
          </a:p>
          <a:p>
            <a:pPr marL="400050" lvl="1" indent="0">
              <a:buNone/>
            </a:pPr>
            <a:r>
              <a:rPr lang="en-US" sz="1700" dirty="0">
                <a:solidFill>
                  <a:srgbClr val="595959"/>
                </a:solidFill>
              </a:rPr>
              <a:t>- Strong F1-scores across both genders</a:t>
            </a:r>
          </a:p>
          <a:p>
            <a:r>
              <a:rPr lang="en-US" sz="1700" dirty="0">
                <a:solidFill>
                  <a:srgbClr val="595959"/>
                </a:solidFill>
              </a:rPr>
              <a:t>Logistic Regression: Lower accuracy but interpretable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58295-79F0-7644-DF3C-0E6FD906A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432" y="3168459"/>
            <a:ext cx="5344661" cy="841784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FCFAB8-9E9C-414D-9FCB-CECED12D5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C16827-9A48-4468-BE81-11EC18E0A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799"/>
            <a:ext cx="405765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4329" y="1335183"/>
            <a:ext cx="2637691" cy="41508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595959"/>
                </a:solidFill>
              </a:rPr>
              <a:t>Feature Importance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9956BA-5C38-49F9-88D6-BD6C71E9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685799"/>
            <a:ext cx="4057650" cy="5486401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9500" y="1335183"/>
            <a:ext cx="3082649" cy="4187633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Key predictive features:</a:t>
            </a:r>
          </a:p>
          <a:p>
            <a:pPr marL="400050" lvl="1" indent="0">
              <a:buNone/>
            </a:pP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- Inter canine distance (intraoral and casts)</a:t>
            </a:r>
          </a:p>
          <a:p>
            <a:pPr marL="400050" lvl="1" indent="0">
              <a:buNone/>
            </a:pPr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- Canine width (right and left)</a:t>
            </a:r>
          </a:p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Consistency in importance across models</a:t>
            </a:r>
          </a:p>
          <a:p>
            <a:r>
              <a:rPr lang="en-US" sz="1700">
                <a:solidFill>
                  <a:schemeClr val="tx1">
                    <a:lumMod val="65000"/>
                    <a:lumOff val="35000"/>
                  </a:schemeClr>
                </a:solidFill>
              </a:rPr>
              <a:t>Helps understand gender-linked dental traits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300" dirty="0"/>
              <a:t>Final Evaluation (XGBoost)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Accuracy: 90.9%</a:t>
            </a:r>
          </a:p>
          <a:p>
            <a:r>
              <a:rPr lang="en-US" sz="1900"/>
              <a:t>Precision (M/F): 0.87 / 0.91</a:t>
            </a:r>
          </a:p>
          <a:p>
            <a:r>
              <a:rPr lang="en-US" sz="1900"/>
              <a:t>Recall (M/F): 0.91 / 0.88</a:t>
            </a:r>
          </a:p>
          <a:p>
            <a:r>
              <a:rPr lang="en-US" sz="1900"/>
              <a:t>F1-score (M/F): 0.89 / 0.89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BBEE6-A8E8-8522-46BA-C5E8D91C3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F25256-134B-8080-1DE7-81ACE51EB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1DF5-450A-4099-708B-C10FA9B83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3600" dirty="0"/>
              <a:t>Technologies Used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3C61B86-7042-193F-93A9-B2CA6DBD7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B5A8-F882-87FF-0B07-BD587EF7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Programming Language: Python </a:t>
            </a:r>
          </a:p>
          <a:p>
            <a:r>
              <a:rPr lang="en-US" sz="2000" dirty="0"/>
              <a:t>Libraries: </a:t>
            </a:r>
          </a:p>
          <a:p>
            <a:pPr lvl="1"/>
            <a:r>
              <a:rPr lang="en-US" sz="1600" dirty="0"/>
              <a:t>Pandas, Numpy</a:t>
            </a:r>
          </a:p>
          <a:p>
            <a:pPr lvl="1"/>
            <a:r>
              <a:rPr lang="en-US" sz="1600" dirty="0"/>
              <a:t>Matplotlib, Seaborn</a:t>
            </a:r>
          </a:p>
          <a:p>
            <a:pPr lvl="1"/>
            <a:r>
              <a:rPr lang="en-US" sz="1600" dirty="0"/>
              <a:t>Scikit-learn</a:t>
            </a:r>
          </a:p>
          <a:p>
            <a:pPr lvl="1"/>
            <a:r>
              <a:rPr lang="en-US" sz="1600" dirty="0"/>
              <a:t>XGBoost</a:t>
            </a:r>
          </a:p>
          <a:p>
            <a:r>
              <a:rPr lang="en-US" sz="2000" dirty="0"/>
              <a:t>IDE: Jupyter Notebook 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89195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Suggestions for Future Work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36FC94-BCFE-81B3-04DA-64664C217E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085534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 descr="Tooth">
            <a:extLst>
              <a:ext uri="{FF2B5EF4-FFF2-40B4-BE49-F238E27FC236}">
                <a16:creationId xmlns:a16="http://schemas.microsoft.com/office/drawing/2014/main" id="{ABFFCE0D-CE2A-35D1-5AF9-9FF6821F7F93}"/>
              </a:ext>
            </a:extLst>
          </p:cNvPr>
          <p:cNvSpPr/>
          <p:nvPr/>
        </p:nvSpPr>
        <p:spPr>
          <a:xfrm>
            <a:off x="1183361" y="3388713"/>
            <a:ext cx="609082" cy="60908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274</Words>
  <Application>Microsoft Office PowerPoint</Application>
  <PresentationFormat>On-screen Show (4:3)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Aparajita</vt:lpstr>
      <vt:lpstr>Aptos</vt:lpstr>
      <vt:lpstr>Arial</vt:lpstr>
      <vt:lpstr>Calibri</vt:lpstr>
      <vt:lpstr>Office Theme</vt:lpstr>
      <vt:lpstr>Gender Prediction Using Dental Metrics</vt:lpstr>
      <vt:lpstr>Project Overview</vt:lpstr>
      <vt:lpstr>Techniques Used</vt:lpstr>
      <vt:lpstr>Feature Correlation Heatmap</vt:lpstr>
      <vt:lpstr>Model Performance Comparison</vt:lpstr>
      <vt:lpstr>Feature Importance</vt:lpstr>
      <vt:lpstr>Final Evaluation (XGBoost)</vt:lpstr>
      <vt:lpstr>Technologies Used</vt:lpstr>
      <vt:lpstr>Suggestions for 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Jyothsna Kona</cp:lastModifiedBy>
  <cp:revision>12</cp:revision>
  <dcterms:created xsi:type="dcterms:W3CDTF">2013-01-27T09:14:16Z</dcterms:created>
  <dcterms:modified xsi:type="dcterms:W3CDTF">2025-08-06T13:41:51Z</dcterms:modified>
  <cp:category/>
</cp:coreProperties>
</file>