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551AA8F-703D-422C-A81C-D11BF920FE3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European Gender Equality Index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0F8861D-3F9D-4FF8-8C41-FF4C87B5926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11/1/23 8:35:54 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ies Comparing" id="2" name="slide2">
            <a:extLst>
              <a:ext uri="{FF2B5EF4-FFF2-40B4-BE49-F238E27FC236}">
                <a16:creationId xmlns:a16="http://schemas.microsoft.com/office/drawing/2014/main" id="{39838109-07E9-4FD8-808F-EA9D2D8B6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ies Index Scores" id="3" name="slide3">
            <a:extLst>
              <a:ext uri="{FF2B5EF4-FFF2-40B4-BE49-F238E27FC236}">
                <a16:creationId xmlns:a16="http://schemas.microsoft.com/office/drawing/2014/main" id="{A4D06ACF-3FF8-4568-A9AD-3E026F95FD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main Scores" id="4" name="slide4">
            <a:extLst>
              <a:ext uri="{FF2B5EF4-FFF2-40B4-BE49-F238E27FC236}">
                <a16:creationId xmlns:a16="http://schemas.microsoft.com/office/drawing/2014/main" id="{0C4B8B8D-E4F1-436E-8334-EF9C92BFD6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Equality Index" id="5" name="slide5">
            <a:extLst>
              <a:ext uri="{FF2B5EF4-FFF2-40B4-BE49-F238E27FC236}">
                <a16:creationId xmlns:a16="http://schemas.microsoft.com/office/drawing/2014/main" id="{8A89909B-33A0-4E73-96B2-B92119F016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2023-11-02T00:35:56Z</dcterms:created>
  <dcterms:modified xsi:type="dcterms:W3CDTF">2023-11-02T00:35:56Z</dcterms:modified>
</cp:coreProperties>
</file>