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7" r:id="rId3"/>
    <p:sldId id="272" r:id="rId4"/>
    <p:sldId id="258" r:id="rId5"/>
    <p:sldId id="259" r:id="rId6"/>
    <p:sldId id="276" r:id="rId7"/>
    <p:sldId id="277" r:id="rId8"/>
    <p:sldId id="278" r:id="rId9"/>
    <p:sldId id="260" r:id="rId10"/>
    <p:sldId id="261" r:id="rId11"/>
    <p:sldId id="269" r:id="rId12"/>
    <p:sldId id="263" r:id="rId13"/>
    <p:sldId id="264" r:id="rId14"/>
    <p:sldId id="266" r:id="rId15"/>
    <p:sldId id="275" r:id="rId16"/>
    <p:sldId id="274"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11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hee Jyothsna" userId="0bc6ff98f1af7267" providerId="LiveId" clId="{01732100-A065-4092-AC66-B9A817B86E1B}"/>
    <pc:docChg chg="undo custSel addSld delSld modSld">
      <pc:chgData name="Mukhee Jyothsna" userId="0bc6ff98f1af7267" providerId="LiveId" clId="{01732100-A065-4092-AC66-B9A817B86E1B}" dt="2022-02-01T07:18:26.651" v="1298" actId="20577"/>
      <pc:docMkLst>
        <pc:docMk/>
      </pc:docMkLst>
      <pc:sldChg chg="modSp mod">
        <pc:chgData name="Mukhee Jyothsna" userId="0bc6ff98f1af7267" providerId="LiveId" clId="{01732100-A065-4092-AC66-B9A817B86E1B}" dt="2022-01-31T12:02:24.013" v="544" actId="20577"/>
        <pc:sldMkLst>
          <pc:docMk/>
          <pc:sldMk cId="0" sldId="256"/>
        </pc:sldMkLst>
        <pc:spChg chg="mod">
          <ac:chgData name="Mukhee Jyothsna" userId="0bc6ff98f1af7267" providerId="LiveId" clId="{01732100-A065-4092-AC66-B9A817B86E1B}" dt="2022-01-31T12:02:24.013" v="544" actId="20577"/>
          <ac:spMkLst>
            <pc:docMk/>
            <pc:sldMk cId="0" sldId="256"/>
            <ac:spMk id="7" creationId="{7E0AD5EA-F19E-4D8E-A5B5-EE7C6714F4E2}"/>
          </ac:spMkLst>
        </pc:spChg>
      </pc:sldChg>
      <pc:sldChg chg="modSp mod">
        <pc:chgData name="Mukhee Jyothsna" userId="0bc6ff98f1af7267" providerId="LiveId" clId="{01732100-A065-4092-AC66-B9A817B86E1B}" dt="2022-02-01T07:18:26.651" v="1298" actId="20577"/>
        <pc:sldMkLst>
          <pc:docMk/>
          <pc:sldMk cId="0" sldId="258"/>
        </pc:sldMkLst>
        <pc:spChg chg="mod">
          <ac:chgData name="Mukhee Jyothsna" userId="0bc6ff98f1af7267" providerId="LiveId" clId="{01732100-A065-4092-AC66-B9A817B86E1B}" dt="2022-02-01T07:18:26.651" v="1298" actId="20577"/>
          <ac:spMkLst>
            <pc:docMk/>
            <pc:sldMk cId="0" sldId="258"/>
            <ac:spMk id="3" creationId="{BFB3A72D-C212-4B5E-A8C5-7193A1F7947D}"/>
          </ac:spMkLst>
        </pc:spChg>
      </pc:sldChg>
      <pc:sldChg chg="addSp modSp mod">
        <pc:chgData name="Mukhee Jyothsna" userId="0bc6ff98f1af7267" providerId="LiveId" clId="{01732100-A065-4092-AC66-B9A817B86E1B}" dt="2022-01-31T16:28:11.374" v="1241" actId="207"/>
        <pc:sldMkLst>
          <pc:docMk/>
          <pc:sldMk cId="0" sldId="259"/>
        </pc:sldMkLst>
        <pc:spChg chg="mod">
          <ac:chgData name="Mukhee Jyothsna" userId="0bc6ff98f1af7267" providerId="LiveId" clId="{01732100-A065-4092-AC66-B9A817B86E1B}" dt="2022-01-31T16:28:11.374" v="1241" actId="207"/>
          <ac:spMkLst>
            <pc:docMk/>
            <pc:sldMk cId="0" sldId="259"/>
            <ac:spMk id="1048590" creationId="{00000000-0000-0000-0000-000000000000}"/>
          </ac:spMkLst>
        </pc:spChg>
        <pc:picChg chg="add mod">
          <ac:chgData name="Mukhee Jyothsna" userId="0bc6ff98f1af7267" providerId="LiveId" clId="{01732100-A065-4092-AC66-B9A817B86E1B}" dt="2022-01-31T16:27:58.903" v="1240" actId="14100"/>
          <ac:picMkLst>
            <pc:docMk/>
            <pc:sldMk cId="0" sldId="259"/>
            <ac:picMk id="1026" creationId="{800551ED-DFF5-47BB-8CA3-400EF7FDBD83}"/>
          </ac:picMkLst>
        </pc:picChg>
      </pc:sldChg>
      <pc:sldChg chg="modSp mod">
        <pc:chgData name="Mukhee Jyothsna" userId="0bc6ff98f1af7267" providerId="LiveId" clId="{01732100-A065-4092-AC66-B9A817B86E1B}" dt="2022-01-31T11:55:15.145" v="534" actId="20577"/>
        <pc:sldMkLst>
          <pc:docMk/>
          <pc:sldMk cId="0" sldId="263"/>
        </pc:sldMkLst>
        <pc:spChg chg="mod">
          <ac:chgData name="Mukhee Jyothsna" userId="0bc6ff98f1af7267" providerId="LiveId" clId="{01732100-A065-4092-AC66-B9A817B86E1B}" dt="2022-01-31T11:55:15.145" v="534" actId="20577"/>
          <ac:spMkLst>
            <pc:docMk/>
            <pc:sldMk cId="0" sldId="263"/>
            <ac:spMk id="1048594" creationId="{00000000-0000-0000-0000-000000000000}"/>
          </ac:spMkLst>
        </pc:spChg>
      </pc:sldChg>
      <pc:sldChg chg="delSp modSp mod setBg">
        <pc:chgData name="Mukhee Jyothsna" userId="0bc6ff98f1af7267" providerId="LiveId" clId="{01732100-A065-4092-AC66-B9A817B86E1B}" dt="2022-02-01T05:58:39.873" v="1242" actId="20577"/>
        <pc:sldMkLst>
          <pc:docMk/>
          <pc:sldMk cId="0" sldId="266"/>
        </pc:sldMkLst>
        <pc:spChg chg="mod">
          <ac:chgData name="Mukhee Jyothsna" userId="0bc6ff98f1af7267" providerId="LiveId" clId="{01732100-A065-4092-AC66-B9A817B86E1B}" dt="2022-02-01T05:58:39.873" v="1242" actId="20577"/>
          <ac:spMkLst>
            <pc:docMk/>
            <pc:sldMk cId="0" sldId="266"/>
            <ac:spMk id="16" creationId="{6BDD2491-F6F0-4642-8B3E-1DD44C344761}"/>
          </ac:spMkLst>
        </pc:spChg>
        <pc:spChg chg="del">
          <ac:chgData name="Mukhee Jyothsna" userId="0bc6ff98f1af7267" providerId="LiveId" clId="{01732100-A065-4092-AC66-B9A817B86E1B}" dt="2022-01-31T11:37:31.229" v="89" actId="478"/>
          <ac:spMkLst>
            <pc:docMk/>
            <pc:sldMk cId="0" sldId="266"/>
            <ac:spMk id="17" creationId="{B3674F17-F14F-42F9-ABB1-45F956C21D02}"/>
          </ac:spMkLst>
        </pc:spChg>
      </pc:sldChg>
      <pc:sldChg chg="del">
        <pc:chgData name="Mukhee Jyothsna" userId="0bc6ff98f1af7267" providerId="LiveId" clId="{01732100-A065-4092-AC66-B9A817B86E1B}" dt="2022-01-31T11:55:05.508" v="517" actId="47"/>
        <pc:sldMkLst>
          <pc:docMk/>
          <pc:sldMk cId="3290379898" sldId="271"/>
        </pc:sldMkLst>
      </pc:sldChg>
      <pc:sldChg chg="addSp delSp modSp new mod setBg">
        <pc:chgData name="Mukhee Jyothsna" userId="0bc6ff98f1af7267" providerId="LiveId" clId="{01732100-A065-4092-AC66-B9A817B86E1B}" dt="2022-01-31T13:09:55.597" v="885" actId="2711"/>
        <pc:sldMkLst>
          <pc:docMk/>
          <pc:sldMk cId="1016376823" sldId="275"/>
        </pc:sldMkLst>
        <pc:spChg chg="del">
          <ac:chgData name="Mukhee Jyothsna" userId="0bc6ff98f1af7267" providerId="LiveId" clId="{01732100-A065-4092-AC66-B9A817B86E1B}" dt="2022-01-31T11:38:20.840" v="95" actId="478"/>
          <ac:spMkLst>
            <pc:docMk/>
            <pc:sldMk cId="1016376823" sldId="275"/>
            <ac:spMk id="2" creationId="{800A75DC-B447-410F-8CBC-E424BF141AD0}"/>
          </ac:spMkLst>
        </pc:spChg>
        <pc:spChg chg="del">
          <ac:chgData name="Mukhee Jyothsna" userId="0bc6ff98f1af7267" providerId="LiveId" clId="{01732100-A065-4092-AC66-B9A817B86E1B}" dt="2022-01-31T11:38:23.883" v="96" actId="478"/>
          <ac:spMkLst>
            <pc:docMk/>
            <pc:sldMk cId="1016376823" sldId="275"/>
            <ac:spMk id="3" creationId="{898534CF-4BF7-428C-904F-7E8FAA1BF091}"/>
          </ac:spMkLst>
        </pc:spChg>
        <pc:spChg chg="add mod">
          <ac:chgData name="Mukhee Jyothsna" userId="0bc6ff98f1af7267" providerId="LiveId" clId="{01732100-A065-4092-AC66-B9A817B86E1B}" dt="2022-01-31T13:09:55.597" v="885" actId="2711"/>
          <ac:spMkLst>
            <pc:docMk/>
            <pc:sldMk cId="1016376823" sldId="275"/>
            <ac:spMk id="4" creationId="{2DEB5014-404C-4965-B2BD-D4AE50FA61D4}"/>
          </ac:spMkLst>
        </pc:spChg>
      </pc:sldChg>
      <pc:sldChg chg="addSp delSp modSp new mod">
        <pc:chgData name="Mukhee Jyothsna" userId="0bc6ff98f1af7267" providerId="LiveId" clId="{01732100-A065-4092-AC66-B9A817B86E1B}" dt="2022-02-01T07:11:13.656" v="1244" actId="20577"/>
        <pc:sldMkLst>
          <pc:docMk/>
          <pc:sldMk cId="752820862" sldId="276"/>
        </pc:sldMkLst>
        <pc:spChg chg="del">
          <ac:chgData name="Mukhee Jyothsna" userId="0bc6ff98f1af7267" providerId="LiveId" clId="{01732100-A065-4092-AC66-B9A817B86E1B}" dt="2022-01-31T11:55:48.070" v="536" actId="478"/>
          <ac:spMkLst>
            <pc:docMk/>
            <pc:sldMk cId="752820862" sldId="276"/>
            <ac:spMk id="2" creationId="{06B29BAA-0DE9-475C-A9D2-8DEA58636296}"/>
          </ac:spMkLst>
        </pc:spChg>
        <pc:spChg chg="add mod">
          <ac:chgData name="Mukhee Jyothsna" userId="0bc6ff98f1af7267" providerId="LiveId" clId="{01732100-A065-4092-AC66-B9A817B86E1B}" dt="2022-02-01T07:11:13.656" v="1244" actId="20577"/>
          <ac:spMkLst>
            <pc:docMk/>
            <pc:sldMk cId="752820862" sldId="276"/>
            <ac:spMk id="2" creationId="{31B965FE-1A18-409A-84E6-FE9BE3A37DF4}"/>
          </ac:spMkLst>
        </pc:spChg>
        <pc:spChg chg="del">
          <ac:chgData name="Mukhee Jyothsna" userId="0bc6ff98f1af7267" providerId="LiveId" clId="{01732100-A065-4092-AC66-B9A817B86E1B}" dt="2022-01-31T11:55:50.151" v="537" actId="478"/>
          <ac:spMkLst>
            <pc:docMk/>
            <pc:sldMk cId="752820862" sldId="276"/>
            <ac:spMk id="3" creationId="{900974AB-E523-473D-AC0B-FCAA2DF750E5}"/>
          </ac:spMkLst>
        </pc:spChg>
        <pc:spChg chg="add mod">
          <ac:chgData name="Mukhee Jyothsna" userId="0bc6ff98f1af7267" providerId="LiveId" clId="{01732100-A065-4092-AC66-B9A817B86E1B}" dt="2022-01-31T16:25:51.988" v="1220" actId="1076"/>
          <ac:spMkLst>
            <pc:docMk/>
            <pc:sldMk cId="752820862" sldId="276"/>
            <ac:spMk id="3" creationId="{D5771E2F-A4F2-430D-A1A3-8EBF3324717A}"/>
          </ac:spMkLst>
        </pc:spChg>
      </pc:sldChg>
      <pc:sldChg chg="addSp delSp modSp new mod">
        <pc:chgData name="Mukhee Jyothsna" userId="0bc6ff98f1af7267" providerId="LiveId" clId="{01732100-A065-4092-AC66-B9A817B86E1B}" dt="2022-01-31T16:26:22.829" v="1227" actId="207"/>
        <pc:sldMkLst>
          <pc:docMk/>
          <pc:sldMk cId="1680263405" sldId="277"/>
        </pc:sldMkLst>
        <pc:spChg chg="del">
          <ac:chgData name="Mukhee Jyothsna" userId="0bc6ff98f1af7267" providerId="LiveId" clId="{01732100-A065-4092-AC66-B9A817B86E1B}" dt="2022-01-31T16:25:57.888" v="1222" actId="478"/>
          <ac:spMkLst>
            <pc:docMk/>
            <pc:sldMk cId="1680263405" sldId="277"/>
            <ac:spMk id="2" creationId="{9AF55CC1-70FA-4CBB-8916-1839F9FD2C7E}"/>
          </ac:spMkLst>
        </pc:spChg>
        <pc:spChg chg="del">
          <ac:chgData name="Mukhee Jyothsna" userId="0bc6ff98f1af7267" providerId="LiveId" clId="{01732100-A065-4092-AC66-B9A817B86E1B}" dt="2022-01-31T16:26:01.372" v="1223" actId="478"/>
          <ac:spMkLst>
            <pc:docMk/>
            <pc:sldMk cId="1680263405" sldId="277"/>
            <ac:spMk id="3" creationId="{E8520FE4-E6FA-4DAE-9203-3E1882123DAF}"/>
          </ac:spMkLst>
        </pc:spChg>
        <pc:spChg chg="add mod">
          <ac:chgData name="Mukhee Jyothsna" userId="0bc6ff98f1af7267" providerId="LiveId" clId="{01732100-A065-4092-AC66-B9A817B86E1B}" dt="2022-01-31T16:26:22.829" v="1227" actId="207"/>
          <ac:spMkLst>
            <pc:docMk/>
            <pc:sldMk cId="1680263405" sldId="277"/>
            <ac:spMk id="4" creationId="{F6C34A10-1F44-40B7-9027-098E8DE47C1E}"/>
          </ac:spMkLst>
        </pc:spChg>
      </pc:sldChg>
      <pc:sldChg chg="addSp delSp modSp new mod">
        <pc:chgData name="Mukhee Jyothsna" userId="0bc6ff98f1af7267" providerId="LiveId" clId="{01732100-A065-4092-AC66-B9A817B86E1B}" dt="2022-01-31T16:26:51.054" v="1236" actId="113"/>
        <pc:sldMkLst>
          <pc:docMk/>
          <pc:sldMk cId="4095154654" sldId="278"/>
        </pc:sldMkLst>
        <pc:spChg chg="del mod">
          <ac:chgData name="Mukhee Jyothsna" userId="0bc6ff98f1af7267" providerId="LiveId" clId="{01732100-A065-4092-AC66-B9A817B86E1B}" dt="2022-01-31T16:26:32.129" v="1230" actId="478"/>
          <ac:spMkLst>
            <pc:docMk/>
            <pc:sldMk cId="4095154654" sldId="278"/>
            <ac:spMk id="2" creationId="{C600D0DD-7A49-4C9F-A462-988AEBC5F776}"/>
          </ac:spMkLst>
        </pc:spChg>
        <pc:spChg chg="del">
          <ac:chgData name="Mukhee Jyothsna" userId="0bc6ff98f1af7267" providerId="LiveId" clId="{01732100-A065-4092-AC66-B9A817B86E1B}" dt="2022-01-31T16:26:34.691" v="1231" actId="478"/>
          <ac:spMkLst>
            <pc:docMk/>
            <pc:sldMk cId="4095154654" sldId="278"/>
            <ac:spMk id="3" creationId="{AC55DFAD-A728-4837-9079-5425989D7DB9}"/>
          </ac:spMkLst>
        </pc:spChg>
        <pc:spChg chg="add mod">
          <ac:chgData name="Mukhee Jyothsna" userId="0bc6ff98f1af7267" providerId="LiveId" clId="{01732100-A065-4092-AC66-B9A817B86E1B}" dt="2022-01-31T16:26:51.054" v="1236" actId="113"/>
          <ac:spMkLst>
            <pc:docMk/>
            <pc:sldMk cId="4095154654" sldId="278"/>
            <ac:spMk id="4" creationId="{B01D9C13-C938-41BA-8DCA-56AD250C64A0}"/>
          </ac:spMkLst>
        </pc:spChg>
      </pc:sldChg>
    </pc:docChg>
  </pc:docChgLst>
  <pc:docChgLst>
    <pc:chgData name="Mukhee Jyothsna" userId="0bc6ff98f1af7267" providerId="LiveId" clId="{4519D44F-B694-4F85-BA03-1B3B8BFCA947}"/>
    <pc:docChg chg="undo redo custSel addSld delSld modSld">
      <pc:chgData name="Mukhee Jyothsna" userId="0bc6ff98f1af7267" providerId="LiveId" clId="{4519D44F-B694-4F85-BA03-1B3B8BFCA947}" dt="2022-01-30T12:47:25.771" v="2177" actId="20577"/>
      <pc:docMkLst>
        <pc:docMk/>
      </pc:docMkLst>
      <pc:sldChg chg="addSp modSp mod">
        <pc:chgData name="Mukhee Jyothsna" userId="0bc6ff98f1af7267" providerId="LiveId" clId="{4519D44F-B694-4F85-BA03-1B3B8BFCA947}" dt="2022-01-29T12:23:58.736" v="321" actId="207"/>
        <pc:sldMkLst>
          <pc:docMk/>
          <pc:sldMk cId="0" sldId="256"/>
        </pc:sldMkLst>
        <pc:spChg chg="mod">
          <ac:chgData name="Mukhee Jyothsna" userId="0bc6ff98f1af7267" providerId="LiveId" clId="{4519D44F-B694-4F85-BA03-1B3B8BFCA947}" dt="2022-01-29T12:17:34.058" v="29" actId="207"/>
          <ac:spMkLst>
            <pc:docMk/>
            <pc:sldMk cId="0" sldId="256"/>
            <ac:spMk id="2" creationId="{E80A2CBD-B9CD-4B70-8961-789CF350A06A}"/>
          </ac:spMkLst>
        </pc:spChg>
        <pc:spChg chg="add mod">
          <ac:chgData name="Mukhee Jyothsna" userId="0bc6ff98f1af7267" providerId="LiveId" clId="{4519D44F-B694-4F85-BA03-1B3B8BFCA947}" dt="2022-01-29T12:17:40.079" v="30" actId="1076"/>
          <ac:spMkLst>
            <pc:docMk/>
            <pc:sldMk cId="0" sldId="256"/>
            <ac:spMk id="3" creationId="{3927799D-4BB4-4112-80C5-216EAAF096E0}"/>
          </ac:spMkLst>
        </pc:spChg>
        <pc:spChg chg="add mod">
          <ac:chgData name="Mukhee Jyothsna" userId="0bc6ff98f1af7267" providerId="LiveId" clId="{4519D44F-B694-4F85-BA03-1B3B8BFCA947}" dt="2022-01-29T12:19:48.761" v="90" actId="207"/>
          <ac:spMkLst>
            <pc:docMk/>
            <pc:sldMk cId="0" sldId="256"/>
            <ac:spMk id="4" creationId="{8C9F7319-BD79-438A-BB46-9DA78A4249F3}"/>
          </ac:spMkLst>
        </pc:spChg>
        <pc:spChg chg="add mod">
          <ac:chgData name="Mukhee Jyothsna" userId="0bc6ff98f1af7267" providerId="LiveId" clId="{4519D44F-B694-4F85-BA03-1B3B8BFCA947}" dt="2022-01-29T12:23:58.736" v="321" actId="207"/>
          <ac:spMkLst>
            <pc:docMk/>
            <pc:sldMk cId="0" sldId="256"/>
            <ac:spMk id="5" creationId="{C2C21B4E-4832-4955-9386-A3DB54B36830}"/>
          </ac:spMkLst>
        </pc:spChg>
        <pc:spChg chg="add mod">
          <ac:chgData name="Mukhee Jyothsna" userId="0bc6ff98f1af7267" providerId="LiveId" clId="{4519D44F-B694-4F85-BA03-1B3B8BFCA947}" dt="2022-01-29T12:20:44.708" v="184" actId="20577"/>
          <ac:spMkLst>
            <pc:docMk/>
            <pc:sldMk cId="0" sldId="256"/>
            <ac:spMk id="7" creationId="{7E0AD5EA-F19E-4D8E-A5B5-EE7C6714F4E2}"/>
          </ac:spMkLst>
        </pc:spChg>
      </pc:sldChg>
      <pc:sldChg chg="addSp delSp modSp mod">
        <pc:chgData name="Mukhee Jyothsna" userId="0bc6ff98f1af7267" providerId="LiveId" clId="{4519D44F-B694-4F85-BA03-1B3B8BFCA947}" dt="2022-01-29T12:32:39.222" v="484" actId="20577"/>
        <pc:sldMkLst>
          <pc:docMk/>
          <pc:sldMk cId="0" sldId="258"/>
        </pc:sldMkLst>
        <pc:spChg chg="add mod">
          <ac:chgData name="Mukhee Jyothsna" userId="0bc6ff98f1af7267" providerId="LiveId" clId="{4519D44F-B694-4F85-BA03-1B3B8BFCA947}" dt="2022-01-29T12:32:26.943" v="464"/>
          <ac:spMkLst>
            <pc:docMk/>
            <pc:sldMk cId="0" sldId="258"/>
            <ac:spMk id="3" creationId="{BFB3A72D-C212-4B5E-A8C5-7193A1F7947D}"/>
          </ac:spMkLst>
        </pc:spChg>
        <pc:spChg chg="add del mod">
          <ac:chgData name="Mukhee Jyothsna" userId="0bc6ff98f1af7267" providerId="LiveId" clId="{4519D44F-B694-4F85-BA03-1B3B8BFCA947}" dt="2022-01-29T12:29:54.427" v="462" actId="478"/>
          <ac:spMkLst>
            <pc:docMk/>
            <pc:sldMk cId="0" sldId="258"/>
            <ac:spMk id="4" creationId="{1423B2FC-CE46-4CD2-AEEA-B249FA0BA894}"/>
          </ac:spMkLst>
        </pc:spChg>
        <pc:spChg chg="mod">
          <ac:chgData name="Mukhee Jyothsna" userId="0bc6ff98f1af7267" providerId="LiveId" clId="{4519D44F-B694-4F85-BA03-1B3B8BFCA947}" dt="2022-01-29T12:32:39.222" v="484" actId="20577"/>
          <ac:spMkLst>
            <pc:docMk/>
            <pc:sldMk cId="0" sldId="258"/>
            <ac:spMk id="1048589" creationId="{00000000-0000-0000-0000-000000000000}"/>
          </ac:spMkLst>
        </pc:spChg>
      </pc:sldChg>
      <pc:sldChg chg="modSp mod">
        <pc:chgData name="Mukhee Jyothsna" userId="0bc6ff98f1af7267" providerId="LiveId" clId="{4519D44F-B694-4F85-BA03-1B3B8BFCA947}" dt="2022-01-29T12:52:34.039" v="1151" actId="20577"/>
        <pc:sldMkLst>
          <pc:docMk/>
          <pc:sldMk cId="0" sldId="259"/>
        </pc:sldMkLst>
        <pc:spChg chg="mod">
          <ac:chgData name="Mukhee Jyothsna" userId="0bc6ff98f1af7267" providerId="LiveId" clId="{4519D44F-B694-4F85-BA03-1B3B8BFCA947}" dt="2022-01-29T12:52:34.039" v="1151" actId="20577"/>
          <ac:spMkLst>
            <pc:docMk/>
            <pc:sldMk cId="0" sldId="259"/>
            <ac:spMk id="1048590" creationId="{00000000-0000-0000-0000-000000000000}"/>
          </ac:spMkLst>
        </pc:spChg>
      </pc:sldChg>
      <pc:sldChg chg="addSp delSp modSp mod setBg">
        <pc:chgData name="Mukhee Jyothsna" userId="0bc6ff98f1af7267" providerId="LiveId" clId="{4519D44F-B694-4F85-BA03-1B3B8BFCA947}" dt="2022-01-29T13:16:02.569" v="1763" actId="207"/>
        <pc:sldMkLst>
          <pc:docMk/>
          <pc:sldMk cId="0" sldId="260"/>
        </pc:sldMkLst>
        <pc:spChg chg="add del mod">
          <ac:chgData name="Mukhee Jyothsna" userId="0bc6ff98f1af7267" providerId="LiveId" clId="{4519D44F-B694-4F85-BA03-1B3B8BFCA947}" dt="2022-01-29T12:55:36.019" v="1159" actId="478"/>
          <ac:spMkLst>
            <pc:docMk/>
            <pc:sldMk cId="0" sldId="260"/>
            <ac:spMk id="3" creationId="{B7859B60-EBA0-4581-AA24-634C283AE92F}"/>
          </ac:spMkLst>
        </pc:spChg>
        <pc:spChg chg="add mod">
          <ac:chgData name="Mukhee Jyothsna" userId="0bc6ff98f1af7267" providerId="LiveId" clId="{4519D44F-B694-4F85-BA03-1B3B8BFCA947}" dt="2022-01-29T13:11:29.838" v="1535" actId="2711"/>
          <ac:spMkLst>
            <pc:docMk/>
            <pc:sldMk cId="0" sldId="260"/>
            <ac:spMk id="4" creationId="{BBEE1777-D7F8-4C29-8769-A4868085A463}"/>
          </ac:spMkLst>
        </pc:spChg>
        <pc:spChg chg="add mod">
          <ac:chgData name="Mukhee Jyothsna" userId="0bc6ff98f1af7267" providerId="LiveId" clId="{4519D44F-B694-4F85-BA03-1B3B8BFCA947}" dt="2022-01-29T13:16:02.569" v="1763" actId="207"/>
          <ac:spMkLst>
            <pc:docMk/>
            <pc:sldMk cId="0" sldId="260"/>
            <ac:spMk id="5" creationId="{4FF3A8A4-E637-4D59-8A95-BD30DF953D53}"/>
          </ac:spMkLst>
        </pc:spChg>
        <pc:spChg chg="del mod">
          <ac:chgData name="Mukhee Jyothsna" userId="0bc6ff98f1af7267" providerId="LiveId" clId="{4519D44F-B694-4F85-BA03-1B3B8BFCA947}" dt="2022-01-29T12:55:30.905" v="1158" actId="478"/>
          <ac:spMkLst>
            <pc:docMk/>
            <pc:sldMk cId="0" sldId="260"/>
            <ac:spMk id="1048591" creationId="{00000000-0000-0000-0000-000000000000}"/>
          </ac:spMkLst>
        </pc:spChg>
      </pc:sldChg>
      <pc:sldChg chg="addSp modSp mod">
        <pc:chgData name="Mukhee Jyothsna" userId="0bc6ff98f1af7267" providerId="LiveId" clId="{4519D44F-B694-4F85-BA03-1B3B8BFCA947}" dt="2022-01-29T13:19:50.947" v="1768" actId="14100"/>
        <pc:sldMkLst>
          <pc:docMk/>
          <pc:sldMk cId="0" sldId="261"/>
        </pc:sldMkLst>
        <pc:spChg chg="mod">
          <ac:chgData name="Mukhee Jyothsna" userId="0bc6ff98f1af7267" providerId="LiveId" clId="{4519D44F-B694-4F85-BA03-1B3B8BFCA947}" dt="2022-01-29T13:16:11.027" v="1764" actId="20577"/>
          <ac:spMkLst>
            <pc:docMk/>
            <pc:sldMk cId="0" sldId="261"/>
            <ac:spMk id="1048592" creationId="{00000000-0000-0000-0000-000000000000}"/>
          </ac:spMkLst>
        </pc:spChg>
        <pc:picChg chg="add mod">
          <ac:chgData name="Mukhee Jyothsna" userId="0bc6ff98f1af7267" providerId="LiveId" clId="{4519D44F-B694-4F85-BA03-1B3B8BFCA947}" dt="2022-01-29T13:19:50.947" v="1768" actId="14100"/>
          <ac:picMkLst>
            <pc:docMk/>
            <pc:sldMk cId="0" sldId="261"/>
            <ac:picMk id="3" creationId="{F43020BB-3AD1-4D8D-8E51-A01887394D8A}"/>
          </ac:picMkLst>
        </pc:picChg>
      </pc:sldChg>
      <pc:sldChg chg="modSp mod">
        <pc:chgData name="Mukhee Jyothsna" userId="0bc6ff98f1af7267" providerId="LiveId" clId="{4519D44F-B694-4F85-BA03-1B3B8BFCA947}" dt="2022-01-29T13:25:44.604" v="1924" actId="113"/>
        <pc:sldMkLst>
          <pc:docMk/>
          <pc:sldMk cId="0" sldId="263"/>
        </pc:sldMkLst>
        <pc:spChg chg="mod">
          <ac:chgData name="Mukhee Jyothsna" userId="0bc6ff98f1af7267" providerId="LiveId" clId="{4519D44F-B694-4F85-BA03-1B3B8BFCA947}" dt="2022-01-29T13:25:44.604" v="1924" actId="113"/>
          <ac:spMkLst>
            <pc:docMk/>
            <pc:sldMk cId="0" sldId="263"/>
            <ac:spMk id="1048594" creationId="{00000000-0000-0000-0000-000000000000}"/>
          </ac:spMkLst>
        </pc:spChg>
      </pc:sldChg>
      <pc:sldChg chg="modSp mod">
        <pc:chgData name="Mukhee Jyothsna" userId="0bc6ff98f1af7267" providerId="LiveId" clId="{4519D44F-B694-4F85-BA03-1B3B8BFCA947}" dt="2022-01-29T13:30:28.603" v="1967" actId="14100"/>
        <pc:sldMkLst>
          <pc:docMk/>
          <pc:sldMk cId="0" sldId="264"/>
        </pc:sldMkLst>
        <pc:spChg chg="mod">
          <ac:chgData name="Mukhee Jyothsna" userId="0bc6ff98f1af7267" providerId="LiveId" clId="{4519D44F-B694-4F85-BA03-1B3B8BFCA947}" dt="2022-01-29T13:30:28.603" v="1967" actId="14100"/>
          <ac:spMkLst>
            <pc:docMk/>
            <pc:sldMk cId="0" sldId="264"/>
            <ac:spMk id="1048595" creationId="{00000000-0000-0000-0000-000000000000}"/>
          </ac:spMkLst>
        </pc:spChg>
      </pc:sldChg>
      <pc:sldChg chg="addSp delSp modSp mod setBg">
        <pc:chgData name="Mukhee Jyothsna" userId="0bc6ff98f1af7267" providerId="LiveId" clId="{4519D44F-B694-4F85-BA03-1B3B8BFCA947}" dt="2022-01-29T13:47:16.857" v="2086" actId="207"/>
        <pc:sldMkLst>
          <pc:docMk/>
          <pc:sldMk cId="0" sldId="266"/>
        </pc:sldMkLst>
        <pc:spChg chg="add del mod">
          <ac:chgData name="Mukhee Jyothsna" userId="0bc6ff98f1af7267" providerId="LiveId" clId="{4519D44F-B694-4F85-BA03-1B3B8BFCA947}" dt="2022-01-29T13:36:05.758" v="1981"/>
          <ac:spMkLst>
            <pc:docMk/>
            <pc:sldMk cId="0" sldId="266"/>
            <ac:spMk id="2" creationId="{A6914F41-D980-4F1B-8736-6B047A1969FA}"/>
          </ac:spMkLst>
        </pc:spChg>
        <pc:spChg chg="add del mod">
          <ac:chgData name="Mukhee Jyothsna" userId="0bc6ff98f1af7267" providerId="LiveId" clId="{4519D44F-B694-4F85-BA03-1B3B8BFCA947}" dt="2022-01-29T13:36:05.747" v="1979" actId="21"/>
          <ac:spMkLst>
            <pc:docMk/>
            <pc:sldMk cId="0" sldId="266"/>
            <ac:spMk id="3" creationId="{0363FD89-521A-4619-8AED-3000EFB4C29F}"/>
          </ac:spMkLst>
        </pc:spChg>
        <pc:spChg chg="add del">
          <ac:chgData name="Mukhee Jyothsna" userId="0bc6ff98f1af7267" providerId="LiveId" clId="{4519D44F-B694-4F85-BA03-1B3B8BFCA947}" dt="2022-01-29T13:36:05.747" v="1979" actId="21"/>
          <ac:spMkLst>
            <pc:docMk/>
            <pc:sldMk cId="0" sldId="266"/>
            <ac:spMk id="4" creationId="{75B691A4-FC6B-4040-90A6-EDD5ACC1E26D}"/>
          </ac:spMkLst>
        </pc:spChg>
        <pc:spChg chg="add del mod">
          <ac:chgData name="Mukhee Jyothsna" userId="0bc6ff98f1af7267" providerId="LiveId" clId="{4519D44F-B694-4F85-BA03-1B3B8BFCA947}" dt="2022-01-29T13:37:29.517" v="1993" actId="478"/>
          <ac:spMkLst>
            <pc:docMk/>
            <pc:sldMk cId="0" sldId="266"/>
            <ac:spMk id="5" creationId="{393A4E42-914E-4E2A-B401-17FF51C8531F}"/>
          </ac:spMkLst>
        </pc:spChg>
        <pc:spChg chg="add del mod">
          <ac:chgData name="Mukhee Jyothsna" userId="0bc6ff98f1af7267" providerId="LiveId" clId="{4519D44F-B694-4F85-BA03-1B3B8BFCA947}" dt="2022-01-29T13:36:47.166" v="1987"/>
          <ac:spMkLst>
            <pc:docMk/>
            <pc:sldMk cId="0" sldId="266"/>
            <ac:spMk id="7" creationId="{C21E0B16-E5CB-4B37-A6F3-769BA8FAF08C}"/>
          </ac:spMkLst>
        </pc:spChg>
        <pc:spChg chg="add del mod">
          <ac:chgData name="Mukhee Jyothsna" userId="0bc6ff98f1af7267" providerId="LiveId" clId="{4519D44F-B694-4F85-BA03-1B3B8BFCA947}" dt="2022-01-29T13:36:47.166" v="1987"/>
          <ac:spMkLst>
            <pc:docMk/>
            <pc:sldMk cId="0" sldId="266"/>
            <ac:spMk id="8" creationId="{61F3AA84-CD4F-4652-8160-2D74C9D337A0}"/>
          </ac:spMkLst>
        </pc:spChg>
        <pc:spChg chg="add del mod">
          <ac:chgData name="Mukhee Jyothsna" userId="0bc6ff98f1af7267" providerId="LiveId" clId="{4519D44F-B694-4F85-BA03-1B3B8BFCA947}" dt="2022-01-29T13:37:33.470" v="1994" actId="478"/>
          <ac:spMkLst>
            <pc:docMk/>
            <pc:sldMk cId="0" sldId="266"/>
            <ac:spMk id="10" creationId="{37B19415-0B50-4276-B9CF-EDBBC882FA7D}"/>
          </ac:spMkLst>
        </pc:spChg>
        <pc:spChg chg="add del mod">
          <ac:chgData name="Mukhee Jyothsna" userId="0bc6ff98f1af7267" providerId="LiveId" clId="{4519D44F-B694-4F85-BA03-1B3B8BFCA947}" dt="2022-01-29T13:37:54.924" v="1999"/>
          <ac:spMkLst>
            <pc:docMk/>
            <pc:sldMk cId="0" sldId="266"/>
            <ac:spMk id="11" creationId="{2FFA83E1-EFA8-4785-983A-27F0AC51A590}"/>
          </ac:spMkLst>
        </pc:spChg>
        <pc:spChg chg="add del mod">
          <ac:chgData name="Mukhee Jyothsna" userId="0bc6ff98f1af7267" providerId="LiveId" clId="{4519D44F-B694-4F85-BA03-1B3B8BFCA947}" dt="2022-01-29T13:38:42.497" v="2010"/>
          <ac:spMkLst>
            <pc:docMk/>
            <pc:sldMk cId="0" sldId="266"/>
            <ac:spMk id="12" creationId="{F8631449-A4EB-4713-A396-E63751F585AB}"/>
          </ac:spMkLst>
        </pc:spChg>
        <pc:spChg chg="add del mod">
          <ac:chgData name="Mukhee Jyothsna" userId="0bc6ff98f1af7267" providerId="LiveId" clId="{4519D44F-B694-4F85-BA03-1B3B8BFCA947}" dt="2022-01-29T13:37:54.916" v="1997" actId="21"/>
          <ac:spMkLst>
            <pc:docMk/>
            <pc:sldMk cId="0" sldId="266"/>
            <ac:spMk id="13" creationId="{DD4AD3D7-8D54-48A3-9F26-D9F6E2DD501D}"/>
          </ac:spMkLst>
        </pc:spChg>
        <pc:spChg chg="add del mod">
          <ac:chgData name="Mukhee Jyothsna" userId="0bc6ff98f1af7267" providerId="LiveId" clId="{4519D44F-B694-4F85-BA03-1B3B8BFCA947}" dt="2022-01-29T13:37:54.916" v="1997" actId="21"/>
          <ac:spMkLst>
            <pc:docMk/>
            <pc:sldMk cId="0" sldId="266"/>
            <ac:spMk id="14" creationId="{76AF4ED3-4162-452B-B1B6-13DD8F54E1D0}"/>
          </ac:spMkLst>
        </pc:spChg>
        <pc:spChg chg="add mod">
          <ac:chgData name="Mukhee Jyothsna" userId="0bc6ff98f1af7267" providerId="LiveId" clId="{4519D44F-B694-4F85-BA03-1B3B8BFCA947}" dt="2022-01-29T13:47:16.857" v="2086" actId="207"/>
          <ac:spMkLst>
            <pc:docMk/>
            <pc:sldMk cId="0" sldId="266"/>
            <ac:spMk id="16" creationId="{6BDD2491-F6F0-4642-8B3E-1DD44C344761}"/>
          </ac:spMkLst>
        </pc:spChg>
        <pc:spChg chg="add mod">
          <ac:chgData name="Mukhee Jyothsna" userId="0bc6ff98f1af7267" providerId="LiveId" clId="{4519D44F-B694-4F85-BA03-1B3B8BFCA947}" dt="2022-01-29T13:42:39.879" v="2020" actId="1076"/>
          <ac:spMkLst>
            <pc:docMk/>
            <pc:sldMk cId="0" sldId="266"/>
            <ac:spMk id="17" creationId="{B3674F17-F14F-42F9-ABB1-45F956C21D02}"/>
          </ac:spMkLst>
        </pc:spChg>
        <pc:spChg chg="add mod">
          <ac:chgData name="Mukhee Jyothsna" userId="0bc6ff98f1af7267" providerId="LiveId" clId="{4519D44F-B694-4F85-BA03-1B3B8BFCA947}" dt="2022-01-29T13:43:22.614" v="2043" actId="1076"/>
          <ac:spMkLst>
            <pc:docMk/>
            <pc:sldMk cId="0" sldId="266"/>
            <ac:spMk id="18" creationId="{095BB3B7-0B7E-4B15-892B-A25D2DA04984}"/>
          </ac:spMkLst>
        </pc:spChg>
        <pc:spChg chg="del mod">
          <ac:chgData name="Mukhee Jyothsna" userId="0bc6ff98f1af7267" providerId="LiveId" clId="{4519D44F-B694-4F85-BA03-1B3B8BFCA947}" dt="2022-01-29T13:37:29.517" v="1993" actId="478"/>
          <ac:spMkLst>
            <pc:docMk/>
            <pc:sldMk cId="0" sldId="266"/>
            <ac:spMk id="1048597" creationId="{00000000-0000-0000-0000-000000000000}"/>
          </ac:spMkLst>
        </pc:spChg>
        <pc:picChg chg="add del mod">
          <ac:chgData name="Mukhee Jyothsna" userId="0bc6ff98f1af7267" providerId="LiveId" clId="{4519D44F-B694-4F85-BA03-1B3B8BFCA947}" dt="2022-01-29T13:37:29.517" v="1993" actId="478"/>
          <ac:picMkLst>
            <pc:docMk/>
            <pc:sldMk cId="0" sldId="266"/>
            <ac:picMk id="6" creationId="{13F9091B-DB56-4AEE-A970-D9F91AE46832}"/>
          </ac:picMkLst>
        </pc:picChg>
        <pc:picChg chg="add del mod">
          <ac:chgData name="Mukhee Jyothsna" userId="0bc6ff98f1af7267" providerId="LiveId" clId="{4519D44F-B694-4F85-BA03-1B3B8BFCA947}" dt="2022-01-29T13:38:42.495" v="2008" actId="478"/>
          <ac:picMkLst>
            <pc:docMk/>
            <pc:sldMk cId="0" sldId="266"/>
            <ac:picMk id="15" creationId="{5821C108-F5FD-4785-9064-F55B931C6D91}"/>
          </ac:picMkLst>
        </pc:picChg>
      </pc:sldChg>
      <pc:sldChg chg="addSp delSp modSp mod">
        <pc:chgData name="Mukhee Jyothsna" userId="0bc6ff98f1af7267" providerId="LiveId" clId="{4519D44F-B694-4F85-BA03-1B3B8BFCA947}" dt="2022-01-30T12:47:25.771" v="2177" actId="20577"/>
        <pc:sldMkLst>
          <pc:docMk/>
          <pc:sldMk cId="145534879" sldId="267"/>
        </pc:sldMkLst>
        <pc:spChg chg="mod">
          <ac:chgData name="Mukhee Jyothsna" userId="0bc6ff98f1af7267" providerId="LiveId" clId="{4519D44F-B694-4F85-BA03-1B3B8BFCA947}" dt="2022-01-30T12:47:25.771" v="2177" actId="20577"/>
          <ac:spMkLst>
            <pc:docMk/>
            <pc:sldMk cId="145534879" sldId="267"/>
            <ac:spMk id="2" creationId="{00000000-0000-0000-0000-000000000000}"/>
          </ac:spMkLst>
        </pc:spChg>
        <pc:spChg chg="mod">
          <ac:chgData name="Mukhee Jyothsna" userId="0bc6ff98f1af7267" providerId="LiveId" clId="{4519D44F-B694-4F85-BA03-1B3B8BFCA947}" dt="2022-01-29T13:46:09.130" v="2070"/>
          <ac:spMkLst>
            <pc:docMk/>
            <pc:sldMk cId="145534879" sldId="267"/>
            <ac:spMk id="3" creationId="{00000000-0000-0000-0000-000000000000}"/>
          </ac:spMkLst>
        </pc:spChg>
        <pc:picChg chg="add mod">
          <ac:chgData name="Mukhee Jyothsna" userId="0bc6ff98f1af7267" providerId="LiveId" clId="{4519D44F-B694-4F85-BA03-1B3B8BFCA947}" dt="2022-01-29T12:26:09.453" v="433" actId="1076"/>
          <ac:picMkLst>
            <pc:docMk/>
            <pc:sldMk cId="145534879" sldId="267"/>
            <ac:picMk id="4" creationId="{BF3088DC-C458-467E-8E57-119B2ECDEED5}"/>
          </ac:picMkLst>
        </pc:picChg>
        <pc:picChg chg="add mod">
          <ac:chgData name="Mukhee Jyothsna" userId="0bc6ff98f1af7267" providerId="LiveId" clId="{4519D44F-B694-4F85-BA03-1B3B8BFCA947}" dt="2022-01-29T12:26:43.363" v="436" actId="1076"/>
          <ac:picMkLst>
            <pc:docMk/>
            <pc:sldMk cId="145534879" sldId="267"/>
            <ac:picMk id="5" creationId="{F8085938-3083-40CD-B4FE-606B0EF69311}"/>
          </ac:picMkLst>
        </pc:picChg>
        <pc:picChg chg="del">
          <ac:chgData name="Mukhee Jyothsna" userId="0bc6ff98f1af7267" providerId="LiveId" clId="{4519D44F-B694-4F85-BA03-1B3B8BFCA947}" dt="2022-01-29T12:25:53.044" v="427" actId="478"/>
          <ac:picMkLst>
            <pc:docMk/>
            <pc:sldMk cId="145534879" sldId="267"/>
            <ac:picMk id="1026" creationId="{00000000-0000-0000-0000-000000000000}"/>
          </ac:picMkLst>
        </pc:picChg>
        <pc:picChg chg="del mod">
          <ac:chgData name="Mukhee Jyothsna" userId="0bc6ff98f1af7267" providerId="LiveId" clId="{4519D44F-B694-4F85-BA03-1B3B8BFCA947}" dt="2022-01-29T12:24:40.347" v="421" actId="478"/>
          <ac:picMkLst>
            <pc:docMk/>
            <pc:sldMk cId="145534879" sldId="267"/>
            <ac:picMk id="1028" creationId="{00000000-0000-0000-0000-000000000000}"/>
          </ac:picMkLst>
        </pc:picChg>
      </pc:sldChg>
      <pc:sldChg chg="modSp del mod">
        <pc:chgData name="Mukhee Jyothsna" userId="0bc6ff98f1af7267" providerId="LiveId" clId="{4519D44F-B694-4F85-BA03-1B3B8BFCA947}" dt="2022-01-29T13:44:08.909" v="2050" actId="47"/>
        <pc:sldMkLst>
          <pc:docMk/>
          <pc:sldMk cId="4058890298" sldId="268"/>
        </pc:sldMkLst>
        <pc:spChg chg="mod">
          <ac:chgData name="Mukhee Jyothsna" userId="0bc6ff98f1af7267" providerId="LiveId" clId="{4519D44F-B694-4F85-BA03-1B3B8BFCA947}" dt="2022-01-29T13:22:00.267" v="1788" actId="20577"/>
          <ac:spMkLst>
            <pc:docMk/>
            <pc:sldMk cId="4058890298" sldId="268"/>
            <ac:spMk id="1048592" creationId="{00000000-0000-0000-0000-000000000000}"/>
          </ac:spMkLst>
        </pc:spChg>
      </pc:sldChg>
      <pc:sldChg chg="addSp delSp modSp mod">
        <pc:chgData name="Mukhee Jyothsna" userId="0bc6ff98f1af7267" providerId="LiveId" clId="{4519D44F-B694-4F85-BA03-1B3B8BFCA947}" dt="2022-01-29T13:21:39.462" v="1787" actId="1076"/>
        <pc:sldMkLst>
          <pc:docMk/>
          <pc:sldMk cId="2419088158" sldId="269"/>
        </pc:sldMkLst>
        <pc:spChg chg="add del mod">
          <ac:chgData name="Mukhee Jyothsna" userId="0bc6ff98f1af7267" providerId="LiveId" clId="{4519D44F-B694-4F85-BA03-1B3B8BFCA947}" dt="2022-01-29T13:20:40.365" v="1770" actId="478"/>
          <ac:spMkLst>
            <pc:docMk/>
            <pc:sldMk cId="2419088158" sldId="269"/>
            <ac:spMk id="4" creationId="{D6CA9B3F-0C7C-46D7-9C09-B9E5583CCD46}"/>
          </ac:spMkLst>
        </pc:spChg>
        <pc:spChg chg="add mod">
          <ac:chgData name="Mukhee Jyothsna" userId="0bc6ff98f1af7267" providerId="LiveId" clId="{4519D44F-B694-4F85-BA03-1B3B8BFCA947}" dt="2022-01-29T13:21:07.229" v="1783" actId="1076"/>
          <ac:spMkLst>
            <pc:docMk/>
            <pc:sldMk cId="2419088158" sldId="269"/>
            <ac:spMk id="5" creationId="{ABF964C6-1B75-402D-9061-72F688B1649B}"/>
          </ac:spMkLst>
        </pc:spChg>
        <pc:spChg chg="del">
          <ac:chgData name="Mukhee Jyothsna" userId="0bc6ff98f1af7267" providerId="LiveId" clId="{4519D44F-B694-4F85-BA03-1B3B8BFCA947}" dt="2022-01-29T13:20:21.277" v="1769" actId="478"/>
          <ac:spMkLst>
            <pc:docMk/>
            <pc:sldMk cId="2419088158" sldId="269"/>
            <ac:spMk id="1048592" creationId="{00000000-0000-0000-0000-000000000000}"/>
          </ac:spMkLst>
        </pc:spChg>
        <pc:graphicFrameChg chg="add mod">
          <ac:chgData name="Mukhee Jyothsna" userId="0bc6ff98f1af7267" providerId="LiveId" clId="{4519D44F-B694-4F85-BA03-1B3B8BFCA947}" dt="2022-01-29T13:21:39.462" v="1787" actId="1076"/>
          <ac:graphicFrameMkLst>
            <pc:docMk/>
            <pc:sldMk cId="2419088158" sldId="269"/>
            <ac:graphicFrameMk id="9" creationId="{4194CB37-A578-489E-97C7-270CD9159F7E}"/>
          </ac:graphicFrameMkLst>
        </pc:graphicFrameChg>
        <pc:picChg chg="del">
          <ac:chgData name="Mukhee Jyothsna" userId="0bc6ff98f1af7267" providerId="LiveId" clId="{4519D44F-B694-4F85-BA03-1B3B8BFCA947}" dt="2022-01-29T13:20:21.277" v="1769" actId="478"/>
          <ac:picMkLst>
            <pc:docMk/>
            <pc:sldMk cId="2419088158" sldId="269"/>
            <ac:picMk id="3" creationId="{B001B364-FE79-4081-BC3A-4BC679BD466E}"/>
          </ac:picMkLst>
        </pc:picChg>
        <pc:picChg chg="add del">
          <ac:chgData name="Mukhee Jyothsna" userId="0bc6ff98f1af7267" providerId="LiveId" clId="{4519D44F-B694-4F85-BA03-1B3B8BFCA947}" dt="2022-01-29T13:21:12.110" v="1785" actId="478"/>
          <ac:picMkLst>
            <pc:docMk/>
            <pc:sldMk cId="2419088158" sldId="269"/>
            <ac:picMk id="7" creationId="{363BE793-B21E-4F31-97EC-C952ED73844D}"/>
          </ac:picMkLst>
        </pc:picChg>
      </pc:sldChg>
      <pc:sldChg chg="del">
        <pc:chgData name="Mukhee Jyothsna" userId="0bc6ff98f1af7267" providerId="LiveId" clId="{4519D44F-B694-4F85-BA03-1B3B8BFCA947}" dt="2022-01-29T13:30:48.770" v="1968" actId="47"/>
        <pc:sldMkLst>
          <pc:docMk/>
          <pc:sldMk cId="1788916136" sldId="270"/>
        </pc:sldMkLst>
      </pc:sldChg>
      <pc:sldChg chg="modSp mod">
        <pc:chgData name="Mukhee Jyothsna" userId="0bc6ff98f1af7267" providerId="LiveId" clId="{4519D44F-B694-4F85-BA03-1B3B8BFCA947}" dt="2022-01-29T13:30:56.591" v="1970" actId="207"/>
        <pc:sldMkLst>
          <pc:docMk/>
          <pc:sldMk cId="3290379898" sldId="271"/>
        </pc:sldMkLst>
        <pc:spChg chg="mod">
          <ac:chgData name="Mukhee Jyothsna" userId="0bc6ff98f1af7267" providerId="LiveId" clId="{4519D44F-B694-4F85-BA03-1B3B8BFCA947}" dt="2022-01-29T13:30:56.591" v="1970" actId="207"/>
          <ac:spMkLst>
            <pc:docMk/>
            <pc:sldMk cId="3290379898" sldId="271"/>
            <ac:spMk id="1048595" creationId="{00000000-0000-0000-0000-000000000000}"/>
          </ac:spMkLst>
        </pc:spChg>
      </pc:sldChg>
      <pc:sldChg chg="delSp modSp new mod">
        <pc:chgData name="Mukhee Jyothsna" userId="0bc6ff98f1af7267" providerId="LiveId" clId="{4519D44F-B694-4F85-BA03-1B3B8BFCA947}" dt="2022-01-29T13:46:09.130" v="2070"/>
        <pc:sldMkLst>
          <pc:docMk/>
          <pc:sldMk cId="3372528279" sldId="272"/>
        </pc:sldMkLst>
        <pc:spChg chg="mod">
          <ac:chgData name="Mukhee Jyothsna" userId="0bc6ff98f1af7267" providerId="LiveId" clId="{4519D44F-B694-4F85-BA03-1B3B8BFCA947}" dt="2022-01-29T13:46:09.130" v="2070"/>
          <ac:spMkLst>
            <pc:docMk/>
            <pc:sldMk cId="3372528279" sldId="272"/>
            <ac:spMk id="2" creationId="{FBEA8706-7E9A-4B9C-B962-FFD08D4D3681}"/>
          </ac:spMkLst>
        </pc:spChg>
        <pc:spChg chg="del">
          <ac:chgData name="Mukhee Jyothsna" userId="0bc6ff98f1af7267" providerId="LiveId" clId="{4519D44F-B694-4F85-BA03-1B3B8BFCA947}" dt="2022-01-29T12:36:13.595" v="487" actId="478"/>
          <ac:spMkLst>
            <pc:docMk/>
            <pc:sldMk cId="3372528279" sldId="272"/>
            <ac:spMk id="3" creationId="{D5665D50-5033-485D-B585-0080C1064AA3}"/>
          </ac:spMkLst>
        </pc:spChg>
      </pc:sldChg>
      <pc:sldChg chg="addSp delSp modSp new mod">
        <pc:chgData name="Mukhee Jyothsna" userId="0bc6ff98f1af7267" providerId="LiveId" clId="{4519D44F-B694-4F85-BA03-1B3B8BFCA947}" dt="2022-01-29T13:45:25.628" v="2058" actId="14100"/>
        <pc:sldMkLst>
          <pc:docMk/>
          <pc:sldMk cId="2737087913" sldId="273"/>
        </pc:sldMkLst>
        <pc:spChg chg="del">
          <ac:chgData name="Mukhee Jyothsna" userId="0bc6ff98f1af7267" providerId="LiveId" clId="{4519D44F-B694-4F85-BA03-1B3B8BFCA947}" dt="2022-01-29T13:44:15.940" v="2052" actId="478"/>
          <ac:spMkLst>
            <pc:docMk/>
            <pc:sldMk cId="2737087913" sldId="273"/>
            <ac:spMk id="2" creationId="{EA7D2158-4F35-40A1-9FA2-6563CE2D24CE}"/>
          </ac:spMkLst>
        </pc:spChg>
        <pc:spChg chg="del">
          <ac:chgData name="Mukhee Jyothsna" userId="0bc6ff98f1af7267" providerId="LiveId" clId="{4519D44F-B694-4F85-BA03-1B3B8BFCA947}" dt="2022-01-29T13:44:18.306" v="2053" actId="478"/>
          <ac:spMkLst>
            <pc:docMk/>
            <pc:sldMk cId="2737087913" sldId="273"/>
            <ac:spMk id="3" creationId="{CC9FE640-2912-4F40-815A-0D41391B206A}"/>
          </ac:spMkLst>
        </pc:spChg>
        <pc:picChg chg="add mod">
          <ac:chgData name="Mukhee Jyothsna" userId="0bc6ff98f1af7267" providerId="LiveId" clId="{4519D44F-B694-4F85-BA03-1B3B8BFCA947}" dt="2022-01-29T13:45:25.628" v="2058" actId="14100"/>
          <ac:picMkLst>
            <pc:docMk/>
            <pc:sldMk cId="2737087913" sldId="273"/>
            <ac:picMk id="3074" creationId="{875D056A-9BE6-44E0-9F7A-25E70413C657}"/>
          </ac:picMkLst>
        </pc:picChg>
      </pc:sldChg>
      <pc:sldChg chg="addSp delSp modSp new add del mod">
        <pc:chgData name="Mukhee Jyothsna" userId="0bc6ff98f1af7267" providerId="LiveId" clId="{4519D44F-B694-4F85-BA03-1B3B8BFCA947}" dt="2022-01-30T12:42:46.654" v="2120" actId="255"/>
        <pc:sldMkLst>
          <pc:docMk/>
          <pc:sldMk cId="2477408791" sldId="274"/>
        </pc:sldMkLst>
        <pc:spChg chg="del mod">
          <ac:chgData name="Mukhee Jyothsna" userId="0bc6ff98f1af7267" providerId="LiveId" clId="{4519D44F-B694-4F85-BA03-1B3B8BFCA947}" dt="2022-01-30T12:41:44.949" v="2095" actId="478"/>
          <ac:spMkLst>
            <pc:docMk/>
            <pc:sldMk cId="2477408791" sldId="274"/>
            <ac:spMk id="2" creationId="{AD488183-C6DE-4E6F-BAF8-496CE997C39D}"/>
          </ac:spMkLst>
        </pc:spChg>
        <pc:spChg chg="add del">
          <ac:chgData name="Mukhee Jyothsna" userId="0bc6ff98f1af7267" providerId="LiveId" clId="{4519D44F-B694-4F85-BA03-1B3B8BFCA947}" dt="2022-01-30T12:41:47.636" v="2096" actId="478"/>
          <ac:spMkLst>
            <pc:docMk/>
            <pc:sldMk cId="2477408791" sldId="274"/>
            <ac:spMk id="3" creationId="{52D71834-2218-4921-AD83-EF7C0AF68305}"/>
          </ac:spMkLst>
        </pc:spChg>
        <pc:spChg chg="add mod">
          <ac:chgData name="Mukhee Jyothsna" userId="0bc6ff98f1af7267" providerId="LiveId" clId="{4519D44F-B694-4F85-BA03-1B3B8BFCA947}" dt="2022-01-30T12:42:05.235" v="2109" actId="1076"/>
          <ac:spMkLst>
            <pc:docMk/>
            <pc:sldMk cId="2477408791" sldId="274"/>
            <ac:spMk id="4" creationId="{B5E69A1E-8E05-4BF3-A242-096A09D53F3D}"/>
          </ac:spMkLst>
        </pc:spChg>
        <pc:spChg chg="add mod">
          <ac:chgData name="Mukhee Jyothsna" userId="0bc6ff98f1af7267" providerId="LiveId" clId="{4519D44F-B694-4F85-BA03-1B3B8BFCA947}" dt="2022-01-30T12:42:46.654" v="2120" actId="255"/>
          <ac:spMkLst>
            <pc:docMk/>
            <pc:sldMk cId="2477408791" sldId="274"/>
            <ac:spMk id="5" creationId="{D35150C7-A126-462D-8C44-19FFF01506F7}"/>
          </ac:spMkLst>
        </pc:spChg>
        <pc:spChg chg="add del mod">
          <ac:chgData name="Mukhee Jyothsna" userId="0bc6ff98f1af7267" providerId="LiveId" clId="{4519D44F-B694-4F85-BA03-1B3B8BFCA947}" dt="2022-01-30T12:42:23.245" v="2117"/>
          <ac:spMkLst>
            <pc:docMk/>
            <pc:sldMk cId="2477408791" sldId="274"/>
            <ac:spMk id="6" creationId="{F8011365-BED2-42B1-AB1B-90D86CB986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r>
              <a:rPr lang="en-US" dirty="0"/>
              <a:t>Jay</a:t>
            </a:r>
          </a:p>
        </p:txBody>
      </p:sp>
      <p:sp>
        <p:nvSpPr>
          <p:cNvPr id="4" name="Slide Number Placeholder 3"/>
          <p:cNvSpPr>
            <a:spLocks noGrp="1"/>
          </p:cNvSpPr>
          <p:nvPr>
            <p:ph type="sldNum" sz="quarter" idx="10"/>
          </p:nvPr>
        </p:nvSpPr>
        <p:spPr/>
        <p:txBody>
          <a:bodyPr/>
          <a:lstStyle/>
          <a:p>
            <a:fld id="{09CB5B7A-CA49-4CE4-BE0C-00A22F50167E}" type="slidenum">
              <a:rPr lang="en-US" smtClean="0"/>
              <a:pPr/>
              <a:t>2</a:t>
            </a:fld>
            <a:endParaRPr lang="en-US"/>
          </a:p>
        </p:txBody>
      </p:sp>
    </p:spTree>
    <p:extLst>
      <p:ext uri="{BB962C8B-B14F-4D97-AF65-F5344CB8AC3E}">
        <p14:creationId xmlns:p14="http://schemas.microsoft.com/office/powerpoint/2010/main" val="239538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t>4</a:t>
            </a:fld>
            <a:endParaRPr lang="en-US"/>
          </a:p>
        </p:txBody>
      </p:sp>
    </p:spTree>
    <p:extLst>
      <p:ext uri="{BB962C8B-B14F-4D97-AF65-F5344CB8AC3E}">
        <p14:creationId xmlns:p14="http://schemas.microsoft.com/office/powerpoint/2010/main" val="280974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98"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1048599"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00" name="Date Placeholder 3"/>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01" name="Footer Placeholder 4"/>
          <p:cNvSpPr>
            <a:spLocks noGrp="1"/>
          </p:cNvSpPr>
          <p:nvPr>
            <p:ph type="ftr" sz="quarter" idx="11"/>
          </p:nvPr>
        </p:nvSpPr>
        <p:spPr/>
        <p:txBody>
          <a:bodyPr/>
          <a:lstStyle/>
          <a:p>
            <a:endParaRPr lang="en-IN"/>
          </a:p>
        </p:txBody>
      </p:sp>
      <p:sp>
        <p:nvSpPr>
          <p:cNvPr id="1048602" name="Slide Number Placeholder 5"/>
          <p:cNvSpPr>
            <a:spLocks noGrp="1"/>
          </p:cNvSpPr>
          <p:nvPr>
            <p:ph type="sldNum" sz="quarter" idx="12"/>
          </p:nvPr>
        </p:nvSpPr>
        <p:spPr/>
        <p:txBody>
          <a:bodyPr/>
          <a:lstStyle/>
          <a:p>
            <a:fld id="{3E4A2AF1-F5B0-41FF-B4ED-F8B2FCC6E11A}" type="slidenum">
              <a:rPr lang="en-IN" smtClean="0"/>
              <a:t>‹#›</a:t>
            </a:fld>
            <a:endParaRPr lang="en-IN"/>
          </a:p>
        </p:txBody>
      </p:sp>
      <p:cxnSp>
        <p:nvCxnSpPr>
          <p:cNvPr id="3145733" name="Straight Connector 15"/>
          <p:cNvCxnSpPr>
            <a:cxnSpLocks/>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a:t>Click to edit Master title style</a:t>
            </a:r>
            <a:endParaRPr lang="en-US" dirty="0"/>
          </a:p>
        </p:txBody>
      </p:sp>
      <p:sp>
        <p:nvSpPr>
          <p:cNvPr id="1048659"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0"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61" name="Date Placeholder 2"/>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62" name="Footer Placeholder 3"/>
          <p:cNvSpPr>
            <a:spLocks noGrp="1"/>
          </p:cNvSpPr>
          <p:nvPr>
            <p:ph type="ftr" sz="quarter" idx="11"/>
          </p:nvPr>
        </p:nvSpPr>
        <p:spPr/>
        <p:txBody>
          <a:bodyPr/>
          <a:lstStyle/>
          <a:p>
            <a:endParaRPr lang="en-IN"/>
          </a:p>
        </p:txBody>
      </p:sp>
      <p:sp>
        <p:nvSpPr>
          <p:cNvPr id="1048663" name="Slide Number Placeholder 4"/>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1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104861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14" name="Date Placeholder 3"/>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15" name="Footer Placeholder 4"/>
          <p:cNvSpPr>
            <a:spLocks noGrp="1"/>
          </p:cNvSpPr>
          <p:nvPr>
            <p:ph type="ftr" sz="quarter" idx="11"/>
          </p:nvPr>
        </p:nvSpPr>
        <p:spPr/>
        <p:txBody>
          <a:bodyPr/>
          <a:lstStyle/>
          <a:p>
            <a:endParaRPr lang="en-IN"/>
          </a:p>
        </p:txBody>
      </p:sp>
      <p:sp>
        <p:nvSpPr>
          <p:cNvPr id="1048616"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5"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48646" name="Text Placeholder 9"/>
          <p:cNvSpPr>
            <a:spLocks noGrp="1"/>
          </p:cNvSpPr>
          <p:nvPr>
            <p:ph type="body" sz="quarter" idx="13"/>
          </p:nvPr>
        </p:nvSpPr>
        <p:spPr>
          <a:xfrm>
            <a:off x="1446212" y="3429000"/>
            <a:ext cx="8534400" cy="381000"/>
          </a:xfrm>
        </p:spPr>
        <p:txBody>
          <a:bodyPr anchor="ctr"/>
          <a:lstStyle>
            <a:lvl1pPr marL="0" indent="0">
              <a:buFontTx/>
              <a:buNone/>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7"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49" name="Footer Placeholder 4"/>
          <p:cNvSpPr>
            <a:spLocks noGrp="1"/>
          </p:cNvSpPr>
          <p:nvPr>
            <p:ph type="ftr" sz="quarter" idx="11"/>
          </p:nvPr>
        </p:nvSpPr>
        <p:spPr/>
        <p:txBody>
          <a:bodyPr/>
          <a:lstStyle/>
          <a:p>
            <a:endParaRPr lang="en-IN"/>
          </a:p>
        </p:txBody>
      </p:sp>
      <p:sp>
        <p:nvSpPr>
          <p:cNvPr id="1048650" name="Slide Number Placeholder 5"/>
          <p:cNvSpPr>
            <a:spLocks noGrp="1"/>
          </p:cNvSpPr>
          <p:nvPr>
            <p:ph type="sldNum" sz="quarter" idx="12"/>
          </p:nvPr>
        </p:nvSpPr>
        <p:spPr/>
        <p:txBody>
          <a:bodyPr/>
          <a:lstStyle/>
          <a:p>
            <a:fld id="{3E4A2AF1-F5B0-41FF-B4ED-F8B2FCC6E11A}" type="slidenum">
              <a:rPr lang="en-IN" smtClean="0"/>
              <a:t>‹#›</a:t>
            </a:fld>
            <a:endParaRPr lang="en-IN"/>
          </a:p>
        </p:txBody>
      </p:sp>
      <p:sp>
        <p:nvSpPr>
          <p:cNvPr id="1048651"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52"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07"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1048608"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09" name="Date Placeholder 3"/>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10" name="Footer Placeholder 4"/>
          <p:cNvSpPr>
            <a:spLocks noGrp="1"/>
          </p:cNvSpPr>
          <p:nvPr>
            <p:ph type="ftr" sz="quarter" idx="11"/>
          </p:nvPr>
        </p:nvSpPr>
        <p:spPr/>
        <p:txBody>
          <a:bodyPr/>
          <a:lstStyle/>
          <a:p>
            <a:endParaRPr lang="en-IN"/>
          </a:p>
        </p:txBody>
      </p:sp>
      <p:sp>
        <p:nvSpPr>
          <p:cNvPr id="1048611"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70"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48671"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1048672"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74" name="Footer Placeholder 4"/>
          <p:cNvSpPr>
            <a:spLocks noGrp="1"/>
          </p:cNvSpPr>
          <p:nvPr>
            <p:ph type="ftr" sz="quarter" idx="11"/>
          </p:nvPr>
        </p:nvSpPr>
        <p:spPr/>
        <p:txBody>
          <a:bodyPr/>
          <a:lstStyle/>
          <a:p>
            <a:endParaRPr lang="en-IN"/>
          </a:p>
        </p:txBody>
      </p:sp>
      <p:sp>
        <p:nvSpPr>
          <p:cNvPr id="1048675" name="Slide Number Placeholder 5"/>
          <p:cNvSpPr>
            <a:spLocks noGrp="1"/>
          </p:cNvSpPr>
          <p:nvPr>
            <p:ph type="sldNum" sz="quarter" idx="12"/>
          </p:nvPr>
        </p:nvSpPr>
        <p:spPr/>
        <p:txBody>
          <a:bodyPr/>
          <a:lstStyle/>
          <a:p>
            <a:fld id="{3E4A2AF1-F5B0-41FF-B4ED-F8B2FCC6E11A}" type="slidenum">
              <a:rPr lang="en-IN" smtClean="0"/>
              <a:t>‹#›</a:t>
            </a:fld>
            <a:endParaRPr lang="en-IN"/>
          </a:p>
        </p:txBody>
      </p:sp>
      <p:sp>
        <p:nvSpPr>
          <p:cNvPr id="1048676"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048677"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23"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48624"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1048625"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6" name="Date Placeholder 3"/>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27" name="Footer Placeholder 4"/>
          <p:cNvSpPr>
            <a:spLocks noGrp="1"/>
          </p:cNvSpPr>
          <p:nvPr>
            <p:ph type="ftr" sz="quarter" idx="11"/>
          </p:nvPr>
        </p:nvSpPr>
        <p:spPr/>
        <p:txBody>
          <a:bodyPr/>
          <a:lstStyle/>
          <a:p>
            <a:endParaRPr lang="en-IN"/>
          </a:p>
        </p:txBody>
      </p:sp>
      <p:sp>
        <p:nvSpPr>
          <p:cNvPr id="1048628"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lvl1pPr algn="l"/>
          </a:lstStyle>
          <a:p>
            <a:r>
              <a:rPr lang="en-US"/>
              <a:t>Click to edit Master title style</a:t>
            </a:r>
            <a:endParaRPr lang="en-US" dirty="0"/>
          </a:p>
        </p:txBody>
      </p:sp>
      <p:sp>
        <p:nvSpPr>
          <p:cNvPr id="1048685"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Date Placeholder 3"/>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87" name="Footer Placeholder 4"/>
          <p:cNvSpPr>
            <a:spLocks noGrp="1"/>
          </p:cNvSpPr>
          <p:nvPr>
            <p:ph type="ftr" sz="quarter" idx="11"/>
          </p:nvPr>
        </p:nvSpPr>
        <p:spPr/>
        <p:txBody>
          <a:bodyPr/>
          <a:lstStyle/>
          <a:p>
            <a:endParaRPr lang="en-IN"/>
          </a:p>
        </p:txBody>
      </p:sp>
      <p:sp>
        <p:nvSpPr>
          <p:cNvPr id="1048688"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0"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1048641"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2" name="Date Placeholder 3"/>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43" name="Footer Placeholder 4"/>
          <p:cNvSpPr>
            <a:spLocks noGrp="1"/>
          </p:cNvSpPr>
          <p:nvPr>
            <p:ph type="ftr" sz="quarter" idx="11"/>
          </p:nvPr>
        </p:nvSpPr>
        <p:spPr/>
        <p:txBody>
          <a:bodyPr/>
          <a:lstStyle/>
          <a:p>
            <a:endParaRPr lang="en-IN"/>
          </a:p>
        </p:txBody>
      </p:sp>
      <p:sp>
        <p:nvSpPr>
          <p:cNvPr id="1048644"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a:t>Click to edit Master title style</a:t>
            </a:r>
            <a:endParaRPr lang="en-US" dirty="0"/>
          </a:p>
        </p:txBody>
      </p:sp>
      <p:sp>
        <p:nvSpPr>
          <p:cNvPr id="1048654"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Date Placeholder 3"/>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56" name="Footer Placeholder 4"/>
          <p:cNvSpPr>
            <a:spLocks noGrp="1"/>
          </p:cNvSpPr>
          <p:nvPr>
            <p:ph type="ftr" sz="quarter" idx="11"/>
          </p:nvPr>
        </p:nvSpPr>
        <p:spPr/>
        <p:txBody>
          <a:bodyPr/>
          <a:lstStyle/>
          <a:p>
            <a:endParaRPr lang="en-IN"/>
          </a:p>
        </p:txBody>
      </p:sp>
      <p:sp>
        <p:nvSpPr>
          <p:cNvPr id="1048657"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581"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1048582"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583" name="Date Placeholder 3"/>
          <p:cNvSpPr>
            <a:spLocks noGrp="1"/>
          </p:cNvSpPr>
          <p:nvPr>
            <p:ph type="dt" sz="half" idx="10"/>
          </p:nvPr>
        </p:nvSpPr>
        <p:spPr/>
        <p:txBody>
          <a:bodyPr/>
          <a:lstStyle/>
          <a:p>
            <a:fld id="{FFFDB368-DD01-4C35-A466-3F16AA5792F5}" type="datetimeFigureOut">
              <a:rPr lang="en-IN" smtClean="0"/>
              <a:t>01-02-2022</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4" name="Title 1"/>
          <p:cNvSpPr>
            <a:spLocks noGrp="1"/>
          </p:cNvSpPr>
          <p:nvPr>
            <p:ph type="title"/>
          </p:nvPr>
        </p:nvSpPr>
        <p:spPr/>
        <p:txBody>
          <a:bodyPr/>
          <a:lstStyle/>
          <a:p>
            <a:r>
              <a:rPr lang="en-US"/>
              <a:t>Click to edit Master title style</a:t>
            </a:r>
            <a:endParaRPr lang="en-US" dirty="0"/>
          </a:p>
        </p:txBody>
      </p:sp>
      <p:sp>
        <p:nvSpPr>
          <p:cNvPr id="1048665"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7" name="Date Placeholder 4"/>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68" name="Footer Placeholder 5"/>
          <p:cNvSpPr>
            <a:spLocks noGrp="1"/>
          </p:cNvSpPr>
          <p:nvPr>
            <p:ph type="ftr" sz="quarter" idx="11"/>
          </p:nvPr>
        </p:nvSpPr>
        <p:spPr/>
        <p:txBody>
          <a:bodyPr/>
          <a:lstStyle/>
          <a:p>
            <a:endParaRPr lang="en-IN"/>
          </a:p>
        </p:txBody>
      </p:sp>
      <p:sp>
        <p:nvSpPr>
          <p:cNvPr id="1048669" name="Slide Number Placeholder 6"/>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endParaRPr lang="en-US" dirty="0"/>
          </a:p>
        </p:txBody>
      </p:sp>
      <p:sp>
        <p:nvSpPr>
          <p:cNvPr id="1048630"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1"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2"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3"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4" name="Date Placeholder 6"/>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35" name="Footer Placeholder 7"/>
          <p:cNvSpPr>
            <a:spLocks noGrp="1"/>
          </p:cNvSpPr>
          <p:nvPr>
            <p:ph type="ftr" sz="quarter" idx="11"/>
          </p:nvPr>
        </p:nvSpPr>
        <p:spPr/>
        <p:txBody>
          <a:bodyPr/>
          <a:lstStyle/>
          <a:p>
            <a:endParaRPr lang="en-IN"/>
          </a:p>
        </p:txBody>
      </p:sp>
      <p:sp>
        <p:nvSpPr>
          <p:cNvPr id="1048636" name="Slide Number Placeholder 8"/>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a:t>Click to edit Master title style</a:t>
            </a:r>
            <a:endParaRPr lang="en-US" dirty="0"/>
          </a:p>
        </p:txBody>
      </p:sp>
      <p:sp>
        <p:nvSpPr>
          <p:cNvPr id="1048604" name="Date Placeholder 2"/>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05" name="Footer Placeholder 3"/>
          <p:cNvSpPr>
            <a:spLocks noGrp="1"/>
          </p:cNvSpPr>
          <p:nvPr>
            <p:ph type="ftr" sz="quarter" idx="11"/>
          </p:nvPr>
        </p:nvSpPr>
        <p:spPr/>
        <p:txBody>
          <a:bodyPr/>
          <a:lstStyle/>
          <a:p>
            <a:endParaRPr lang="en-IN"/>
          </a:p>
        </p:txBody>
      </p:sp>
      <p:sp>
        <p:nvSpPr>
          <p:cNvPr id="1048606" name="Slide Number Placeholder 4"/>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7" name="Date Placeholder 1"/>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38" name="Footer Placeholder 2"/>
          <p:cNvSpPr>
            <a:spLocks noGrp="1"/>
          </p:cNvSpPr>
          <p:nvPr>
            <p:ph type="ftr" sz="quarter" idx="11"/>
          </p:nvPr>
        </p:nvSpPr>
        <p:spPr/>
        <p:txBody>
          <a:bodyPr/>
          <a:lstStyle/>
          <a:p>
            <a:endParaRPr lang="en-IN"/>
          </a:p>
        </p:txBody>
      </p:sp>
      <p:sp>
        <p:nvSpPr>
          <p:cNvPr id="1048639" name="Slide Number Placeholder 3"/>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8"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1048679"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0"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1" name="Date Placeholder 4"/>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82" name="Footer Placeholder 5"/>
          <p:cNvSpPr>
            <a:spLocks noGrp="1"/>
          </p:cNvSpPr>
          <p:nvPr>
            <p:ph type="ftr" sz="quarter" idx="11"/>
          </p:nvPr>
        </p:nvSpPr>
        <p:spPr/>
        <p:txBody>
          <a:bodyPr/>
          <a:lstStyle/>
          <a:p>
            <a:endParaRPr lang="en-IN"/>
          </a:p>
        </p:txBody>
      </p:sp>
      <p:sp>
        <p:nvSpPr>
          <p:cNvPr id="1048683" name="Slide Number Placeholder 6"/>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7"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048618"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19"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0" name="Date Placeholder 4"/>
          <p:cNvSpPr>
            <a:spLocks noGrp="1"/>
          </p:cNvSpPr>
          <p:nvPr>
            <p:ph type="dt" sz="half" idx="10"/>
          </p:nvPr>
        </p:nvSpPr>
        <p:spPr/>
        <p:txBody>
          <a:bodyPr/>
          <a:lstStyle/>
          <a:p>
            <a:fld id="{FFFDB368-DD01-4C35-A466-3F16AA5792F5}" type="datetimeFigureOut">
              <a:rPr lang="en-IN" smtClean="0"/>
              <a:t>01-02-2022</a:t>
            </a:fld>
            <a:endParaRPr lang="en-IN"/>
          </a:p>
        </p:txBody>
      </p:sp>
      <p:sp>
        <p:nvSpPr>
          <p:cNvPr id="1048621" name="Footer Placeholder 5"/>
          <p:cNvSpPr>
            <a:spLocks noGrp="1"/>
          </p:cNvSpPr>
          <p:nvPr>
            <p:ph type="ftr" sz="quarter" idx="11"/>
          </p:nvPr>
        </p:nvSpPr>
        <p:spPr/>
        <p:txBody>
          <a:bodyPr/>
          <a:lstStyle/>
          <a:p>
            <a:endParaRPr lang="en-IN"/>
          </a:p>
        </p:txBody>
      </p:sp>
      <p:sp>
        <p:nvSpPr>
          <p:cNvPr id="1048622" name="Slide Number Placeholder 6"/>
          <p:cNvSpPr>
            <a:spLocks noGrp="1"/>
          </p:cNvSpPr>
          <p:nvPr>
            <p:ph type="sldNum" sz="quarter" idx="12"/>
          </p:nvPr>
        </p:nvSpPr>
        <p:spPr/>
        <p:txBody>
          <a:bodyPr/>
          <a:lstStyle/>
          <a:p>
            <a:fld id="{3E4A2AF1-F5B0-41FF-B4ED-F8B2FCC6E11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2" name="Group 6"/>
          <p:cNvGrpSpPr/>
          <p:nvPr/>
        </p:nvGrpSpPr>
        <p:grpSpPr>
          <a:xfrm>
            <a:off x="9206969" y="2963333"/>
            <a:ext cx="2981858" cy="3208867"/>
            <a:chOff x="9206969" y="2963333"/>
            <a:chExt cx="2981858" cy="3208867"/>
          </a:xfrm>
        </p:grpSpPr>
        <p:cxnSp>
          <p:nvCxnSpPr>
            <p:cNvPr id="3145728" name="Straight Connector 7"/>
            <p:cNvCxnSpPr>
              <a:cxnSpLocks/>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FFDB368-DD01-4C35-A466-3F16AA5792F5}" type="datetimeFigureOut">
              <a:rPr lang="en-IN" smtClean="0"/>
              <a:t>01-02-2022</a:t>
            </a:fld>
            <a:endParaRPr lang="en-IN"/>
          </a:p>
        </p:txBody>
      </p:sp>
      <p:sp>
        <p:nvSpPr>
          <p:cNvPr id="1048579"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1048580"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E4A2AF1-F5B0-41FF-B4ED-F8B2FCC6E11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ealth.stackexchange.com/questions/5861/what-is-the-tablet-inside-generic-omeprazole-capsules" TargetMode="External"/><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pngall.com/soap-bubbles-png"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0A2CBD-B9CD-4B70-8961-789CF350A06A}"/>
              </a:ext>
            </a:extLst>
          </p:cNvPr>
          <p:cNvSpPr txBox="1"/>
          <p:nvPr/>
        </p:nvSpPr>
        <p:spPr>
          <a:xfrm>
            <a:off x="3627120" y="477520"/>
            <a:ext cx="4307840" cy="553998"/>
          </a:xfrm>
          <a:prstGeom prst="rect">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txBody>
          <a:bodyPr wrap="square" rtlCol="0">
            <a:spAutoFit/>
          </a:bodyPr>
          <a:lstStyle/>
          <a:p>
            <a:r>
              <a:rPr lang="en-US" sz="3000" b="1" dirty="0">
                <a:solidFill>
                  <a:schemeClr val="accent2">
                    <a:lumMod val="20000"/>
                    <a:lumOff val="80000"/>
                  </a:schemeClr>
                </a:solidFill>
                <a:latin typeface="Times New Roman" panose="02020603050405020304" pitchFamily="18" charset="0"/>
                <a:cs typeface="Times New Roman" panose="02020603050405020304" pitchFamily="18" charset="0"/>
              </a:rPr>
              <a:t>PROJECT BATCH – 5B</a:t>
            </a:r>
            <a:endParaRPr lang="en-IN" sz="3000"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927799D-4BB4-4112-80C5-216EAAF096E0}"/>
              </a:ext>
            </a:extLst>
          </p:cNvPr>
          <p:cNvSpPr txBox="1"/>
          <p:nvPr/>
        </p:nvSpPr>
        <p:spPr>
          <a:xfrm>
            <a:off x="4724400" y="1305560"/>
            <a:ext cx="1940560" cy="477054"/>
          </a:xfrm>
          <a:prstGeom prst="rect">
            <a:avLst/>
          </a:prstGeom>
          <a:solidFill>
            <a:schemeClr val="accent1"/>
          </a:solidFill>
        </p:spPr>
        <p:txBody>
          <a:bodyPr wrap="square" rtlCol="0">
            <a:spAutoFit/>
          </a:bodyPr>
          <a:lstStyle/>
          <a:p>
            <a:r>
              <a:rPr lang="en-US" sz="2500" b="1" dirty="0">
                <a:solidFill>
                  <a:schemeClr val="tx2">
                    <a:lumMod val="40000"/>
                    <a:lumOff val="60000"/>
                  </a:schemeClr>
                </a:solidFill>
                <a:latin typeface="Times New Roman" panose="02020603050405020304" pitchFamily="18" charset="0"/>
                <a:cs typeface="Times New Roman" panose="02020603050405020304" pitchFamily="18" charset="0"/>
              </a:rPr>
              <a:t>REVIEW - 1</a:t>
            </a:r>
            <a:endParaRPr lang="en-IN" sz="2500" b="1" dirty="0">
              <a:solidFill>
                <a:schemeClr val="tx2">
                  <a:lumMod val="40000"/>
                  <a:lumOff val="6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C9F7319-BD79-438A-BB46-9DA78A4249F3}"/>
              </a:ext>
            </a:extLst>
          </p:cNvPr>
          <p:cNvSpPr txBox="1"/>
          <p:nvPr/>
        </p:nvSpPr>
        <p:spPr>
          <a:xfrm>
            <a:off x="457200" y="2367280"/>
            <a:ext cx="4185920" cy="1200329"/>
          </a:xfrm>
          <a:prstGeom prst="rect">
            <a:avLst/>
          </a:prstGeom>
          <a:pattFill prst="pct20">
            <a:fgClr>
              <a:schemeClr val="accent1"/>
            </a:fgClr>
            <a:bgClr>
              <a:schemeClr val="bg1"/>
            </a:bgClr>
          </a:pattFill>
          <a:effectLst>
            <a:softEdge rad="12700"/>
          </a:effectLst>
        </p:spPr>
        <p:txBody>
          <a:bodyPr wrap="square" rtlCol="0">
            <a:spAutoFit/>
          </a:bodyPr>
          <a:lstStyle/>
          <a:p>
            <a:pPr marL="342900" indent="-342900">
              <a:buAutoNum type="arabicPeriod"/>
            </a:pPr>
            <a:r>
              <a:rPr lang="en-US" b="1" dirty="0">
                <a:solidFill>
                  <a:schemeClr val="accent5"/>
                </a:solidFill>
                <a:latin typeface="Times New Roman" panose="02020603050405020304" pitchFamily="18" charset="0"/>
                <a:cs typeface="Times New Roman" panose="02020603050405020304" pitchFamily="18" charset="0"/>
              </a:rPr>
              <a:t>MUKHEE JYOTHSNA	</a:t>
            </a:r>
          </a:p>
          <a:p>
            <a:pPr marL="342900" indent="-342900">
              <a:buAutoNum type="arabicPeriod"/>
            </a:pPr>
            <a:endParaRPr lang="en-US" b="1" dirty="0">
              <a:solidFill>
                <a:schemeClr val="accent5"/>
              </a:solidFill>
              <a:latin typeface="Times New Roman" panose="02020603050405020304" pitchFamily="18" charset="0"/>
              <a:cs typeface="Times New Roman" panose="02020603050405020304" pitchFamily="18" charset="0"/>
            </a:endParaRPr>
          </a:p>
          <a:p>
            <a:pPr marL="342900" indent="-342900">
              <a:buAutoNum type="arabicPeriod"/>
            </a:pPr>
            <a:endParaRPr lang="en-US" b="1" dirty="0">
              <a:solidFill>
                <a:schemeClr val="accent5"/>
              </a:solidFill>
              <a:latin typeface="Times New Roman" panose="02020603050405020304" pitchFamily="18" charset="0"/>
              <a:cs typeface="Times New Roman" panose="02020603050405020304" pitchFamily="18" charset="0"/>
            </a:endParaRPr>
          </a:p>
          <a:p>
            <a:pPr marL="342900" indent="-342900">
              <a:buAutoNum type="arabicPeriod"/>
            </a:pPr>
            <a:r>
              <a:rPr lang="en-US" b="1" dirty="0">
                <a:solidFill>
                  <a:schemeClr val="accent5"/>
                </a:solidFill>
                <a:latin typeface="Times New Roman" panose="02020603050405020304" pitchFamily="18" charset="0"/>
                <a:cs typeface="Times New Roman" panose="02020603050405020304" pitchFamily="18" charset="0"/>
              </a:rPr>
              <a:t>KORNU ASHOK KUMAR</a:t>
            </a:r>
            <a:endParaRPr lang="en-IN" b="1" dirty="0">
              <a:solidFill>
                <a:schemeClr val="accent5"/>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E0AD5EA-F19E-4D8E-A5B5-EE7C6714F4E2}"/>
              </a:ext>
            </a:extLst>
          </p:cNvPr>
          <p:cNvSpPr txBox="1"/>
          <p:nvPr/>
        </p:nvSpPr>
        <p:spPr>
          <a:xfrm>
            <a:off x="6837680" y="2367279"/>
            <a:ext cx="4185920" cy="1200329"/>
          </a:xfrm>
          <a:prstGeom prst="rect">
            <a:avLst/>
          </a:prstGeom>
          <a:pattFill prst="pct20">
            <a:fgClr>
              <a:schemeClr val="accent1"/>
            </a:fgClr>
            <a:bgClr>
              <a:schemeClr val="bg1"/>
            </a:bgClr>
          </a:pattFill>
          <a:effectLst>
            <a:softEdge rad="12700"/>
          </a:effectLst>
        </p:spPr>
        <p:txBody>
          <a:bodyPr wrap="square" rtlCol="0">
            <a:spAutoFit/>
          </a:bodyPr>
          <a:lstStyle/>
          <a:p>
            <a:r>
              <a:rPr lang="en-US" b="1" dirty="0">
                <a:solidFill>
                  <a:schemeClr val="accent5"/>
                </a:solidFill>
                <a:latin typeface="Times New Roman" panose="02020603050405020304" pitchFamily="18" charset="0"/>
                <a:cs typeface="Times New Roman" panose="02020603050405020304" pitchFamily="18" charset="0"/>
              </a:rPr>
              <a:t>3. PATHIVADA  SAI JAHNAVI</a:t>
            </a:r>
          </a:p>
          <a:p>
            <a:endParaRPr lang="en-US" b="1" dirty="0">
              <a:solidFill>
                <a:schemeClr val="accent5"/>
              </a:solidFill>
              <a:latin typeface="Times New Roman" panose="02020603050405020304" pitchFamily="18" charset="0"/>
              <a:cs typeface="Times New Roman" panose="02020603050405020304" pitchFamily="18" charset="0"/>
            </a:endParaRPr>
          </a:p>
          <a:p>
            <a:pPr marL="342900" indent="-342900">
              <a:buAutoNum type="arabicPeriod"/>
            </a:pPr>
            <a:endParaRPr lang="en-US" b="1" dirty="0">
              <a:solidFill>
                <a:schemeClr val="accent5"/>
              </a:solidFill>
              <a:latin typeface="Times New Roman" panose="02020603050405020304" pitchFamily="18" charset="0"/>
              <a:cs typeface="Times New Roman" panose="02020603050405020304" pitchFamily="18" charset="0"/>
            </a:endParaRPr>
          </a:p>
          <a:p>
            <a:r>
              <a:rPr lang="en-US" b="1" dirty="0">
                <a:solidFill>
                  <a:schemeClr val="accent5"/>
                </a:solidFill>
                <a:latin typeface="Times New Roman" panose="02020603050405020304" pitchFamily="18" charset="0"/>
                <a:cs typeface="Times New Roman" panose="02020603050405020304" pitchFamily="18" charset="0"/>
              </a:rPr>
              <a:t>4. </a:t>
            </a:r>
            <a:r>
              <a:rPr lang="en-US" b="1">
                <a:solidFill>
                  <a:schemeClr val="accent5"/>
                </a:solidFill>
                <a:latin typeface="Times New Roman" panose="02020603050405020304" pitchFamily="18" charset="0"/>
                <a:cs typeface="Times New Roman" panose="02020603050405020304" pitchFamily="18" charset="0"/>
              </a:rPr>
              <a:t>SALLANGI </a:t>
            </a:r>
            <a:r>
              <a:rPr lang="en-US" b="1" dirty="0">
                <a:solidFill>
                  <a:schemeClr val="accent5"/>
                </a:solidFill>
                <a:latin typeface="Times New Roman" panose="02020603050405020304" pitchFamily="18" charset="0"/>
                <a:cs typeface="Times New Roman" panose="02020603050405020304" pitchFamily="18" charset="0"/>
              </a:rPr>
              <a:t>NIKHILA</a:t>
            </a:r>
            <a:endParaRPr lang="en-IN" b="1" dirty="0">
              <a:solidFill>
                <a:schemeClr val="accent5"/>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2C21B4E-4832-4955-9386-A3DB54B36830}"/>
              </a:ext>
            </a:extLst>
          </p:cNvPr>
          <p:cNvSpPr txBox="1"/>
          <p:nvPr/>
        </p:nvSpPr>
        <p:spPr>
          <a:xfrm>
            <a:off x="4297680" y="4643120"/>
            <a:ext cx="3830320" cy="1154162"/>
          </a:xfrm>
          <a:prstGeom prst="rect">
            <a:avLst/>
          </a:prstGeom>
          <a:pattFill prst="pct80">
            <a:fgClr>
              <a:schemeClr val="accent2">
                <a:lumMod val="60000"/>
                <a:lumOff val="40000"/>
              </a:schemeClr>
            </a:fgClr>
            <a:bgClr>
              <a:schemeClr val="accent2">
                <a:lumMod val="60000"/>
                <a:lumOff val="40000"/>
              </a:schemeClr>
            </a:bgClr>
          </a:pattFill>
        </p:spPr>
        <p:txBody>
          <a:bodyPr wrap="square" rtlCol="0">
            <a:spAutoFit/>
          </a:bodyPr>
          <a:lstStyle/>
          <a:p>
            <a:r>
              <a:rPr lang="en-US" sz="2300" b="1" dirty="0">
                <a:latin typeface="Times New Roman" panose="02020603050405020304" pitchFamily="18" charset="0"/>
                <a:cs typeface="Times New Roman" panose="02020603050405020304" pitchFamily="18" charset="0"/>
              </a:rPr>
              <a:t>   </a:t>
            </a:r>
            <a:r>
              <a:rPr lang="en-US" sz="2300" b="1" u="sng" dirty="0">
                <a:solidFill>
                  <a:srgbClr val="002060"/>
                </a:solidFill>
                <a:latin typeface="Times New Roman" panose="02020603050405020304" pitchFamily="18" charset="0"/>
                <a:cs typeface="Times New Roman" panose="02020603050405020304" pitchFamily="18" charset="0"/>
              </a:rPr>
              <a:t>PROJECT SUPERVISOR</a:t>
            </a:r>
          </a:p>
          <a:p>
            <a:r>
              <a:rPr lang="en-IN" sz="2300" b="1" dirty="0">
                <a:latin typeface="Times New Roman" panose="02020603050405020304" pitchFamily="18" charset="0"/>
                <a:cs typeface="Times New Roman" panose="02020603050405020304" pitchFamily="18" charset="0"/>
              </a:rPr>
              <a:t>     </a:t>
            </a:r>
            <a:r>
              <a:rPr lang="en-IN" sz="2300" b="1" dirty="0" err="1">
                <a:latin typeface="Times New Roman" panose="02020603050405020304" pitchFamily="18" charset="0"/>
                <a:cs typeface="Times New Roman" panose="02020603050405020304" pitchFamily="18" charset="0"/>
              </a:rPr>
              <a:t>Dr.</a:t>
            </a:r>
            <a:r>
              <a:rPr lang="en-IN" sz="2300" b="1" dirty="0">
                <a:latin typeface="Times New Roman" panose="02020603050405020304" pitchFamily="18" charset="0"/>
                <a:cs typeface="Times New Roman" panose="02020603050405020304" pitchFamily="18" charset="0"/>
              </a:rPr>
              <a:t> P . Srinivasa Rao</a:t>
            </a:r>
          </a:p>
          <a:p>
            <a:r>
              <a:rPr lang="en-IN" sz="2300" b="1" dirty="0">
                <a:latin typeface="Times New Roman" panose="02020603050405020304" pitchFamily="18" charset="0"/>
                <a:cs typeface="Times New Roman" panose="02020603050405020304" pitchFamily="18" charset="0"/>
              </a:rPr>
              <a:t>       Associate Professor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48592" name="Text Placeholder 5"/>
          <p:cNvSpPr>
            <a:spLocks noGrp="1"/>
          </p:cNvSpPr>
          <p:nvPr>
            <p:ph type="body" idx="1"/>
          </p:nvPr>
        </p:nvSpPr>
        <p:spPr>
          <a:xfrm>
            <a:off x="209549" y="171450"/>
            <a:ext cx="11782425" cy="6429375"/>
          </a:xfrm>
        </p:spPr>
        <p:txBody>
          <a:bodyPr>
            <a:noAutofit/>
          </a:bodyPr>
          <a:lstStyle/>
          <a:p>
            <a:pPr algn="ctr"/>
            <a:endParaRPr lang="zh-CN" altLang="en-US" sz="2400" dirty="0">
              <a:solidFill>
                <a:srgbClr val="FFFFFF"/>
              </a:solidFill>
              <a:latin typeface="-apple-system"/>
            </a:endParaRPr>
          </a:p>
        </p:txBody>
      </p:sp>
      <p:pic>
        <p:nvPicPr>
          <p:cNvPr id="3" name="Picture 2">
            <a:extLst>
              <a:ext uri="{FF2B5EF4-FFF2-40B4-BE49-F238E27FC236}">
                <a16:creationId xmlns:a16="http://schemas.microsoft.com/office/drawing/2014/main" id="{F43020BB-3AD1-4D8D-8E51-A01887394D8A}"/>
              </a:ext>
            </a:extLst>
          </p:cNvPr>
          <p:cNvPicPr>
            <a:picLocks noChangeAspect="1"/>
          </p:cNvPicPr>
          <p:nvPr/>
        </p:nvPicPr>
        <p:blipFill>
          <a:blip r:embed="rId2"/>
          <a:stretch>
            <a:fillRect/>
          </a:stretch>
        </p:blipFill>
        <p:spPr>
          <a:xfrm>
            <a:off x="-142240" y="-87193"/>
            <a:ext cx="12321785" cy="69451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F964C6-1B75-402D-9061-72F688B1649B}"/>
              </a:ext>
            </a:extLst>
          </p:cNvPr>
          <p:cNvSpPr/>
          <p:nvPr/>
        </p:nvSpPr>
        <p:spPr>
          <a:xfrm>
            <a:off x="-310018" y="356215"/>
            <a:ext cx="5755778" cy="923330"/>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DURATION</a:t>
            </a:r>
          </a:p>
        </p:txBody>
      </p:sp>
      <p:graphicFrame>
        <p:nvGraphicFramePr>
          <p:cNvPr id="9" name="Content Placeholder 3">
            <a:extLst>
              <a:ext uri="{FF2B5EF4-FFF2-40B4-BE49-F238E27FC236}">
                <a16:creationId xmlns:a16="http://schemas.microsoft.com/office/drawing/2014/main" id="{4194CB37-A578-489E-97C7-270CD9159F7E}"/>
              </a:ext>
            </a:extLst>
          </p:cNvPr>
          <p:cNvGraphicFramePr>
            <a:graphicFrameLocks/>
          </p:cNvGraphicFramePr>
          <p:nvPr>
            <p:extLst>
              <p:ext uri="{D42A27DB-BD31-4B8C-83A1-F6EECF244321}">
                <p14:modId xmlns:p14="http://schemas.microsoft.com/office/powerpoint/2010/main" val="3581325266"/>
              </p:ext>
            </p:extLst>
          </p:nvPr>
        </p:nvGraphicFramePr>
        <p:xfrm>
          <a:off x="1281953" y="1800113"/>
          <a:ext cx="9628094" cy="3585882"/>
        </p:xfrm>
        <a:graphic>
          <a:graphicData uri="http://schemas.openxmlformats.org/drawingml/2006/table">
            <a:tbl>
              <a:tblPr firstRow="1" firstCol="1" bandRow="1">
                <a:tableStyleId>{5C22544A-7EE6-4342-B048-85BDC9FD1C3A}</a:tableStyleId>
              </a:tblPr>
              <a:tblGrid>
                <a:gridCol w="980336">
                  <a:extLst>
                    <a:ext uri="{9D8B030D-6E8A-4147-A177-3AD203B41FA5}">
                      <a16:colId xmlns:a16="http://schemas.microsoft.com/office/drawing/2014/main" val="852913725"/>
                    </a:ext>
                  </a:extLst>
                </a:gridCol>
                <a:gridCol w="4323879">
                  <a:extLst>
                    <a:ext uri="{9D8B030D-6E8A-4147-A177-3AD203B41FA5}">
                      <a16:colId xmlns:a16="http://schemas.microsoft.com/office/drawing/2014/main" val="3654582160"/>
                    </a:ext>
                  </a:extLst>
                </a:gridCol>
                <a:gridCol w="4323879">
                  <a:extLst>
                    <a:ext uri="{9D8B030D-6E8A-4147-A177-3AD203B41FA5}">
                      <a16:colId xmlns:a16="http://schemas.microsoft.com/office/drawing/2014/main" val="480766778"/>
                    </a:ext>
                  </a:extLst>
                </a:gridCol>
              </a:tblGrid>
              <a:tr h="597647">
                <a:tc>
                  <a:txBody>
                    <a:bodyPr/>
                    <a:lstStyle/>
                    <a:p>
                      <a:pPr algn="just">
                        <a:lnSpc>
                          <a:spcPct val="150000"/>
                        </a:lnSpc>
                      </a:pPr>
                      <a:r>
                        <a:rPr lang="en-US" sz="1200">
                          <a:effectLst/>
                        </a:rPr>
                        <a:t>S.NO</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pPr>
                      <a:r>
                        <a:rPr lang="en-US" sz="1400">
                          <a:effectLst/>
                        </a:rPr>
                        <a:t>STAGES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pPr>
                      <a:r>
                        <a:rPr lang="en-US" sz="1400">
                          <a:effectLst/>
                        </a:rPr>
                        <a:t>DURATION</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1475006"/>
                  </a:ext>
                </a:extLst>
              </a:tr>
              <a:tr h="597647">
                <a:tc>
                  <a:txBody>
                    <a:bodyPr/>
                    <a:lstStyle/>
                    <a:p>
                      <a:pPr algn="just">
                        <a:lnSpc>
                          <a:spcPct val="150000"/>
                        </a:lnSpc>
                      </a:pPr>
                      <a:r>
                        <a:rPr lang="en-US" sz="1200">
                          <a:effectLst/>
                        </a:rPr>
                        <a:t>1.</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50000"/>
                        </a:lnSpc>
                      </a:pPr>
                      <a:r>
                        <a:rPr lang="en-US" sz="1400" dirty="0">
                          <a:effectLst/>
                        </a:rPr>
                        <a:t>Requirements Gathering and Literature Survey</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pPr>
                      <a:r>
                        <a:rPr lang="en-US" sz="1400">
                          <a:effectLst/>
                        </a:rPr>
                        <a:t>2 WEEKS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9581202"/>
                  </a:ext>
                </a:extLst>
              </a:tr>
              <a:tr h="597647">
                <a:tc>
                  <a:txBody>
                    <a:bodyPr/>
                    <a:lstStyle/>
                    <a:p>
                      <a:pPr algn="just">
                        <a:lnSpc>
                          <a:spcPct val="150000"/>
                        </a:lnSpc>
                      </a:pPr>
                      <a:r>
                        <a:rPr lang="en-US" sz="1200">
                          <a:effectLst/>
                        </a:rPr>
                        <a:t>2.</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pPr>
                      <a:r>
                        <a:rPr lang="en-US" sz="1400">
                          <a:effectLst/>
                        </a:rPr>
                        <a:t>High-level and detailed design</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pPr>
                      <a:r>
                        <a:rPr lang="en-US" sz="1400">
                          <a:effectLst/>
                        </a:rPr>
                        <a:t>2 WEEKS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780491"/>
                  </a:ext>
                </a:extLst>
              </a:tr>
              <a:tr h="597647">
                <a:tc>
                  <a:txBody>
                    <a:bodyPr/>
                    <a:lstStyle/>
                    <a:p>
                      <a:pPr algn="just">
                        <a:lnSpc>
                          <a:spcPct val="150000"/>
                        </a:lnSpc>
                      </a:pPr>
                      <a:r>
                        <a:rPr lang="en-US" sz="1200">
                          <a:effectLst/>
                        </a:rPr>
                        <a:t>3.</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pPr>
                      <a:r>
                        <a:rPr lang="en-US" sz="1400">
                          <a:effectLst/>
                        </a:rPr>
                        <a:t>Coding</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pPr>
                      <a:r>
                        <a:rPr lang="en-US" sz="1400" dirty="0">
                          <a:effectLst/>
                        </a:rPr>
                        <a:t>14 WEEKS</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3625734"/>
                  </a:ext>
                </a:extLst>
              </a:tr>
              <a:tr h="597647">
                <a:tc>
                  <a:txBody>
                    <a:bodyPr/>
                    <a:lstStyle/>
                    <a:p>
                      <a:pPr algn="just">
                        <a:lnSpc>
                          <a:spcPct val="150000"/>
                        </a:lnSpc>
                      </a:pPr>
                      <a:r>
                        <a:rPr lang="en-US" sz="1200">
                          <a:effectLst/>
                        </a:rPr>
                        <a:t>4.</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pPr>
                      <a:r>
                        <a:rPr lang="en-US" sz="1400">
                          <a:effectLst/>
                        </a:rPr>
                        <a:t>Result Analysis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pPr>
                      <a:r>
                        <a:rPr lang="en-US" sz="1400">
                          <a:effectLst/>
                        </a:rPr>
                        <a:t>2 WEEKS</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2127774"/>
                  </a:ext>
                </a:extLst>
              </a:tr>
              <a:tr h="597647">
                <a:tc>
                  <a:txBody>
                    <a:bodyPr/>
                    <a:lstStyle/>
                    <a:p>
                      <a:pPr algn="just">
                        <a:lnSpc>
                          <a:spcPct val="150000"/>
                        </a:lnSpc>
                      </a:pPr>
                      <a:r>
                        <a:rPr lang="en-US" sz="1200">
                          <a:effectLst/>
                        </a:rPr>
                        <a:t>5.</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pPr>
                      <a:r>
                        <a:rPr lang="en-US" sz="1400">
                          <a:effectLst/>
                        </a:rPr>
                        <a:t>Documentation</a:t>
                      </a:r>
                      <a:endParaRPr lang="en-IN"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pPr>
                      <a:r>
                        <a:rPr lang="en-US" sz="1400" dirty="0">
                          <a:effectLst/>
                        </a:rPr>
                        <a:t>2 WEEKS</a:t>
                      </a:r>
                      <a:endParaRPr lang="en-IN"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2987983"/>
                  </a:ext>
                </a:extLst>
              </a:tr>
            </a:tbl>
          </a:graphicData>
        </a:graphic>
      </p:graphicFrame>
    </p:spTree>
    <p:extLst>
      <p:ext uri="{BB962C8B-B14F-4D97-AF65-F5344CB8AC3E}">
        <p14:creationId xmlns:p14="http://schemas.microsoft.com/office/powerpoint/2010/main" val="2419088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48594" name="Text Placeholder 5"/>
          <p:cNvSpPr>
            <a:spLocks noGrp="1"/>
          </p:cNvSpPr>
          <p:nvPr>
            <p:ph type="body" idx="1"/>
          </p:nvPr>
        </p:nvSpPr>
        <p:spPr>
          <a:xfrm>
            <a:off x="209549" y="171451"/>
            <a:ext cx="11782425" cy="6115050"/>
          </a:xfrm>
        </p:spPr>
        <p:txBody>
          <a:bodyPr>
            <a:noAutofit/>
          </a:bodyPr>
          <a:lstStyle/>
          <a:p>
            <a:r>
              <a:rPr lang="en-US" sz="2400" b="1" dirty="0">
                <a:solidFill>
                  <a:srgbClr val="FFFF00"/>
                </a:solidFill>
                <a:latin typeface="Times New Roman" panose="02020603050405020304" pitchFamily="18" charset="0"/>
                <a:cs typeface="Times New Roman" panose="02020603050405020304" pitchFamily="18" charset="0"/>
              </a:rPr>
              <a:t>Algorithms Used:</a:t>
            </a:r>
          </a:p>
          <a:p>
            <a:endParaRPr lang="en-US" sz="2400" dirty="0">
              <a:solidFill>
                <a:srgbClr val="FFFF00"/>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1. K- Means Clustering.</a:t>
            </a:r>
          </a:p>
          <a:p>
            <a:endParaRPr lang="en-IN" altLang="zh-CN" sz="2400" dirty="0">
              <a:solidFill>
                <a:srgbClr val="FFFFFF"/>
              </a:solidFill>
              <a:latin typeface="-apple-system"/>
            </a:endParaRPr>
          </a:p>
          <a:p>
            <a:r>
              <a:rPr lang="en-IN" altLang="zh-CN" sz="2400" b="1" dirty="0">
                <a:solidFill>
                  <a:srgbClr val="FFFF00"/>
                </a:solidFill>
                <a:latin typeface="-apple-system"/>
              </a:rPr>
              <a:t>Libraries used:</a:t>
            </a:r>
          </a:p>
          <a:p>
            <a:r>
              <a:rPr lang="en-IN" altLang="zh-CN" sz="2400" dirty="0">
                <a:solidFill>
                  <a:srgbClr val="FFFFFF"/>
                </a:solidFill>
                <a:latin typeface="-apple-system"/>
              </a:rPr>
              <a:t>1.Numpy</a:t>
            </a:r>
          </a:p>
          <a:p>
            <a:r>
              <a:rPr lang="en-IN" altLang="zh-CN" sz="2400" dirty="0">
                <a:solidFill>
                  <a:srgbClr val="FFFFFF"/>
                </a:solidFill>
                <a:latin typeface="-apple-system"/>
              </a:rPr>
              <a:t>2.Pandas</a:t>
            </a:r>
          </a:p>
          <a:p>
            <a:r>
              <a:rPr lang="en-IN" altLang="zh-CN" sz="2400" dirty="0">
                <a:solidFill>
                  <a:srgbClr val="FFFFFF"/>
                </a:solidFill>
                <a:latin typeface="-apple-system"/>
              </a:rPr>
              <a:t>3.Matplotlib</a:t>
            </a:r>
          </a:p>
          <a:p>
            <a:r>
              <a:rPr lang="en-IN" altLang="zh-CN" sz="2400" dirty="0">
                <a:solidFill>
                  <a:srgbClr val="FFFFFF"/>
                </a:solidFill>
                <a:latin typeface="-apple-system"/>
              </a:rPr>
              <a:t>4.Sklearn</a:t>
            </a:r>
          </a:p>
          <a:p>
            <a:r>
              <a:rPr lang="en-IN" altLang="zh-CN" sz="2400" dirty="0">
                <a:solidFill>
                  <a:srgbClr val="FFFFFF"/>
                </a:solidFill>
                <a:latin typeface="-apple-system"/>
              </a:rPr>
              <a:t>5.Rdkit</a:t>
            </a:r>
          </a:p>
          <a:p>
            <a:r>
              <a:rPr lang="en-IN" altLang="zh-CN" sz="2400" dirty="0">
                <a:solidFill>
                  <a:srgbClr val="FFFFFF"/>
                </a:solidFill>
                <a:latin typeface="-apple-system"/>
              </a:rPr>
              <a:t>6.Seaborn</a:t>
            </a:r>
          </a:p>
          <a:p>
            <a:endParaRPr lang="en-IN" altLang="zh-CN" sz="2400" dirty="0">
              <a:solidFill>
                <a:srgbClr val="FFFFFF"/>
              </a:solidFill>
              <a:latin typeface="-apple-system"/>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48595" name="Text Placeholder 5"/>
          <p:cNvSpPr>
            <a:spLocks noGrp="1"/>
          </p:cNvSpPr>
          <p:nvPr>
            <p:ph type="body" idx="1"/>
          </p:nvPr>
        </p:nvSpPr>
        <p:spPr>
          <a:xfrm>
            <a:off x="209549" y="-325120"/>
            <a:ext cx="11782425" cy="7183119"/>
          </a:xfrm>
        </p:spPr>
        <p:txBody>
          <a:bodyPr>
            <a:noAutofit/>
          </a:bodyPr>
          <a:lstStyle/>
          <a:p>
            <a:endParaRPr lang="en-US" sz="2300" b="0" i="0" dirty="0">
              <a:solidFill>
                <a:srgbClr val="FFFF00"/>
              </a:solidFill>
              <a:effectLst/>
              <a:latin typeface="Times New Roman" panose="02020603050405020304" pitchFamily="18" charset="0"/>
              <a:cs typeface="Times New Roman" panose="02020603050405020304" pitchFamily="18" charset="0"/>
            </a:endParaRPr>
          </a:p>
          <a:p>
            <a:r>
              <a:rPr lang="en-US" sz="2300" b="0" i="0" dirty="0">
                <a:solidFill>
                  <a:srgbClr val="FFFF00"/>
                </a:solidFill>
                <a:effectLst/>
                <a:latin typeface="Times New Roman" panose="02020603050405020304" pitchFamily="18" charset="0"/>
                <a:cs typeface="Times New Roman" panose="02020603050405020304" pitchFamily="18" charset="0"/>
              </a:rPr>
              <a:t>K-Means:</a:t>
            </a:r>
            <a:endParaRPr lang="en-US" sz="2300" b="0" i="0" dirty="0">
              <a:solidFill>
                <a:schemeClr val="tx1"/>
              </a:solidFill>
              <a:effectLst/>
              <a:latin typeface="Times New Roman" panose="02020603050405020304" pitchFamily="18" charset="0"/>
              <a:cs typeface="Times New Roman" panose="02020603050405020304" pitchFamily="18" charset="0"/>
            </a:endParaRPr>
          </a:p>
          <a:p>
            <a:r>
              <a:rPr lang="en-US" sz="2300" b="0" i="0" dirty="0">
                <a:solidFill>
                  <a:schemeClr val="tx1"/>
                </a:solidFill>
                <a:effectLst/>
                <a:latin typeface="Times New Roman" panose="02020603050405020304" pitchFamily="18" charset="0"/>
                <a:cs typeface="Times New Roman" panose="02020603050405020304" pitchFamily="18" charset="0"/>
              </a:rPr>
              <a:t>	K-Means is a clustering algorithm in machine learning that can group an unlabeled dataset very quickly and efficiently in just a few iterations. It works by labelling all instances on the cluster with the closest centroid. When the instances are </a:t>
            </a:r>
            <a:r>
              <a:rPr lang="en-US" sz="2300" b="0" i="0" dirty="0" err="1">
                <a:solidFill>
                  <a:schemeClr val="tx1"/>
                </a:solidFill>
                <a:effectLst/>
                <a:latin typeface="Times New Roman" panose="02020603050405020304" pitchFamily="18" charset="0"/>
                <a:cs typeface="Times New Roman" panose="02020603050405020304" pitchFamily="18" charset="0"/>
              </a:rPr>
              <a:t>centerd</a:t>
            </a:r>
            <a:r>
              <a:rPr lang="en-US" sz="2300" b="0" i="0" dirty="0">
                <a:solidFill>
                  <a:schemeClr val="tx1"/>
                </a:solidFill>
                <a:effectLst/>
                <a:latin typeface="Times New Roman" panose="02020603050405020304" pitchFamily="18" charset="0"/>
                <a:cs typeface="Times New Roman" panose="02020603050405020304" pitchFamily="18" charset="0"/>
              </a:rPr>
              <a:t> around a particular point, that point is called a centroid.</a:t>
            </a:r>
            <a:endParaRPr lang="en-US" sz="2300" dirty="0">
              <a:solidFill>
                <a:schemeClr val="tx1"/>
              </a:solidFill>
              <a:latin typeface="Times New Roman" panose="02020603050405020304" pitchFamily="18" charset="0"/>
              <a:cs typeface="Times New Roman" panose="02020603050405020304" pitchFamily="18" charset="0"/>
            </a:endParaRPr>
          </a:p>
          <a:p>
            <a:pPr algn="l"/>
            <a:r>
              <a:rPr lang="en-US" sz="2300" b="0" i="0" dirty="0">
                <a:solidFill>
                  <a:schemeClr val="tx1"/>
                </a:solidFill>
                <a:effectLst/>
                <a:latin typeface="Times New Roman" panose="02020603050405020304" pitchFamily="18" charset="0"/>
                <a:cs typeface="Times New Roman" panose="02020603050405020304" pitchFamily="18" charset="0"/>
              </a:rPr>
              <a:t>	The computational complexity of the K-Means clustering algorithm is generally linear concerning:</a:t>
            </a:r>
          </a:p>
          <a:p>
            <a:pPr algn="l">
              <a:buFont typeface="+mj-lt"/>
              <a:buAutoNum type="arabicPeriod"/>
            </a:pPr>
            <a:r>
              <a:rPr lang="en-US" sz="2300" b="0" i="0" dirty="0">
                <a:solidFill>
                  <a:schemeClr val="tx1"/>
                </a:solidFill>
                <a:effectLst/>
                <a:latin typeface="Times New Roman" panose="02020603050405020304" pitchFamily="18" charset="0"/>
                <a:cs typeface="Times New Roman" panose="02020603050405020304" pitchFamily="18" charset="0"/>
              </a:rPr>
              <a:t>the number of instances m,</a:t>
            </a:r>
          </a:p>
          <a:p>
            <a:pPr algn="l">
              <a:buFont typeface="+mj-lt"/>
              <a:buAutoNum type="arabicPeriod"/>
            </a:pPr>
            <a:r>
              <a:rPr lang="en-US" sz="2300" b="0" i="0" dirty="0">
                <a:solidFill>
                  <a:schemeClr val="tx1"/>
                </a:solidFill>
                <a:effectLst/>
                <a:latin typeface="Times New Roman" panose="02020603050405020304" pitchFamily="18" charset="0"/>
                <a:cs typeface="Times New Roman" panose="02020603050405020304" pitchFamily="18" charset="0"/>
              </a:rPr>
              <a:t>the number of clusters k,</a:t>
            </a:r>
          </a:p>
          <a:p>
            <a:pPr algn="l">
              <a:buFont typeface="+mj-lt"/>
              <a:buAutoNum type="arabicPeriod"/>
            </a:pPr>
            <a:r>
              <a:rPr lang="en-US" sz="2300" b="0" i="0" dirty="0">
                <a:solidFill>
                  <a:schemeClr val="tx1"/>
                </a:solidFill>
                <a:effectLst/>
                <a:latin typeface="Times New Roman" panose="02020603050405020304" pitchFamily="18" charset="0"/>
                <a:cs typeface="Times New Roman" panose="02020603050405020304" pitchFamily="18" charset="0"/>
              </a:rPr>
              <a:t>and the number of dimensions n.</a:t>
            </a:r>
          </a:p>
          <a:p>
            <a:pPr algn="l"/>
            <a:r>
              <a:rPr lang="en-US" sz="2300" b="0" i="0" dirty="0">
                <a:solidFill>
                  <a:schemeClr val="tx1"/>
                </a:solidFill>
                <a:effectLst/>
                <a:latin typeface="Times New Roman" panose="02020603050405020304" pitchFamily="18" charset="0"/>
                <a:cs typeface="Times New Roman" panose="02020603050405020304" pitchFamily="18" charset="0"/>
              </a:rPr>
              <a:t>This is only true when the dataset has a clustering structure if the dataset has no clustering structure, the worst-case time complexity of the algorithm may increase exponentially with the number of instances. In real-time issues, this never happens and K-means clustering is considered to be one of the fastest clustering algorithms.</a:t>
            </a:r>
          </a:p>
          <a:p>
            <a:endParaRPr lang="en-US" sz="23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16" name="TextBox 15">
            <a:extLst>
              <a:ext uri="{FF2B5EF4-FFF2-40B4-BE49-F238E27FC236}">
                <a16:creationId xmlns:a16="http://schemas.microsoft.com/office/drawing/2014/main" id="{6BDD2491-F6F0-4642-8B3E-1DD44C344761}"/>
              </a:ext>
            </a:extLst>
          </p:cNvPr>
          <p:cNvSpPr txBox="1"/>
          <p:nvPr/>
        </p:nvSpPr>
        <p:spPr>
          <a:xfrm>
            <a:off x="203200" y="701040"/>
            <a:ext cx="10718800" cy="5632311"/>
          </a:xfrm>
          <a:prstGeom prst="rect">
            <a:avLst/>
          </a:prstGeom>
        </p:spPr>
        <p:txBody>
          <a:bodyPr wrap="square" rtlCol="0">
            <a:spAutoFit/>
          </a:bodyPr>
          <a:lstStyle/>
          <a:p>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Hakime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Ozt¨urk</a:t>
            </a:r>
            <a:r>
              <a:rPr lang="en-IN" dirty="0">
                <a:latin typeface="Times New Roman" panose="02020603050405020304" pitchFamily="18" charset="0"/>
                <a:cs typeface="Times New Roman" panose="02020603050405020304" pitchFamily="18" charset="0"/>
              </a:rPr>
              <a:t> ¨ a , </a:t>
            </a:r>
            <a:r>
              <a:rPr lang="en-IN" dirty="0" err="1">
                <a:latin typeface="Times New Roman" panose="02020603050405020304" pitchFamily="18" charset="0"/>
                <a:cs typeface="Times New Roman" panose="02020603050405020304" pitchFamily="18" charset="0"/>
              </a:rPr>
              <a:t>Arzucan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Ozg¨ur</a:t>
            </a:r>
            <a:r>
              <a:rPr lang="en-IN" dirty="0">
                <a:latin typeface="Times New Roman" panose="02020603050405020304" pitchFamily="18" charset="0"/>
                <a:cs typeface="Times New Roman" panose="02020603050405020304" pitchFamily="18" charset="0"/>
              </a:rPr>
              <a:t> ¨ a , Philippe </a:t>
            </a:r>
            <a:r>
              <a:rPr lang="en-IN" dirty="0" err="1">
                <a:latin typeface="Times New Roman" panose="02020603050405020304" pitchFamily="18" charset="0"/>
                <a:cs typeface="Times New Roman" panose="02020603050405020304" pitchFamily="18" charset="0"/>
              </a:rPr>
              <a:t>Schwaller</a:t>
            </a:r>
            <a:r>
              <a:rPr lang="en-IN" dirty="0">
                <a:latin typeface="Times New Roman" panose="02020603050405020304" pitchFamily="18" charset="0"/>
                <a:cs typeface="Times New Roman" panose="02020603050405020304" pitchFamily="18" charset="0"/>
              </a:rPr>
              <a:t> b , Teodoro </a:t>
            </a:r>
            <a:r>
              <a:rPr lang="en-IN" dirty="0" err="1">
                <a:latin typeface="Times New Roman" panose="02020603050405020304" pitchFamily="18" charset="0"/>
                <a:cs typeface="Times New Roman" panose="02020603050405020304" pitchFamily="18" charset="0"/>
              </a:rPr>
              <a:t>Lainob</a:t>
            </a:r>
            <a:r>
              <a:rPr lang="en-IN" dirty="0">
                <a:latin typeface="Times New Roman" panose="02020603050405020304" pitchFamily="18" charset="0"/>
                <a:cs typeface="Times New Roman" panose="02020603050405020304" pitchFamily="18" charset="0"/>
              </a:rPr>
              <a:t>, ∗ , </a:t>
            </a: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Ozkirimlic,d</a:t>
            </a:r>
            <a:r>
              <a:rPr lang="en-IN" dirty="0">
                <a:latin typeface="Times New Roman" panose="02020603050405020304" pitchFamily="18" charset="0"/>
                <a:cs typeface="Times New Roman" panose="02020603050405020304" pitchFamily="18" charset="0"/>
              </a:rPr>
              <a:t>, “</a:t>
            </a:r>
            <a:r>
              <a:rPr lang="en-IN" i="1" dirty="0">
                <a:solidFill>
                  <a:srgbClr val="92D050"/>
                </a:solidFill>
                <a:latin typeface="Times New Roman" panose="02020603050405020304" pitchFamily="18" charset="0"/>
                <a:cs typeface="Times New Roman" panose="02020603050405020304" pitchFamily="18" charset="0"/>
              </a:rPr>
              <a:t>Exploring Chemical Space using Natural Language Processing Methodologies for Drug Discovery.”</a:t>
            </a:r>
            <a:r>
              <a:rPr lang="en-IN" i="1" dirty="0">
                <a:solidFill>
                  <a:srgbClr val="FF0000"/>
                </a:solidFill>
                <a:latin typeface="Times New Roman" panose="02020603050405020304" pitchFamily="18" charset="0"/>
                <a:cs typeface="Times New Roman" panose="02020603050405020304" pitchFamily="18" charset="0"/>
              </a:rPr>
              <a:t>,</a:t>
            </a:r>
            <a:r>
              <a:rPr lang="en-IN" i="1" dirty="0" err="1">
                <a:solidFill>
                  <a:srgbClr val="FF0000"/>
                </a:solidFill>
                <a:latin typeface="Times New Roman" panose="02020603050405020304" pitchFamily="18" charset="0"/>
                <a:cs typeface="Times New Roman" panose="02020603050405020304" pitchFamily="18" charset="0"/>
              </a:rPr>
              <a:t>arXiv</a:t>
            </a:r>
            <a:r>
              <a:rPr lang="en-IN" i="1" dirty="0">
                <a:solidFill>
                  <a:srgbClr val="FF0000"/>
                </a:solidFill>
                <a:latin typeface="Times New Roman" panose="02020603050405020304" pitchFamily="18" charset="0"/>
                <a:cs typeface="Times New Roman" panose="02020603050405020304" pitchFamily="18" charset="0"/>
              </a:rPr>
              <a:t> </a:t>
            </a:r>
            <a:r>
              <a:rPr lang="en-IN" i="1" dirty="0" err="1">
                <a:solidFill>
                  <a:srgbClr val="FF0000"/>
                </a:solidFill>
                <a:latin typeface="Times New Roman" panose="02020603050405020304" pitchFamily="18" charset="0"/>
                <a:cs typeface="Times New Roman" panose="02020603050405020304" pitchFamily="18" charset="0"/>
              </a:rPr>
              <a:t>peprint</a:t>
            </a:r>
            <a:r>
              <a:rPr lang="en-IN" i="1" dirty="0">
                <a:solidFill>
                  <a:srgbClr val="FF0000"/>
                </a:solidFill>
                <a:latin typeface="Times New Roman" panose="02020603050405020304" pitchFamily="18" charset="0"/>
                <a:cs typeface="Times New Roman" panose="02020603050405020304" pitchFamily="18" charset="0"/>
              </a:rPr>
              <a:t> 2020.</a:t>
            </a:r>
            <a:endParaRPr lang="en-IN" i="1" dirty="0">
              <a:solidFill>
                <a:srgbClr val="92D050"/>
              </a:solidFill>
              <a:latin typeface="Times New Roman" panose="02020603050405020304" pitchFamily="18" charset="0"/>
              <a:cs typeface="Times New Roman" panose="02020603050405020304" pitchFamily="18" charset="0"/>
            </a:endParaRPr>
          </a:p>
          <a:p>
            <a:endParaRPr lang="en-IN" i="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Hakime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Öztürk</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Ozkirimli</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Arzucan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Özgür</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i="1" dirty="0">
                <a:solidFill>
                  <a:srgbClr val="92D050"/>
                </a:solidFill>
                <a:latin typeface="Times New Roman" panose="02020603050405020304" pitchFamily="18" charset="0"/>
                <a:cs typeface="Times New Roman" panose="02020603050405020304" pitchFamily="18" charset="0"/>
              </a:rPr>
              <a:t>A comparative study of SMILES-based compound similarity functions for drug-target interaction prediction</a:t>
            </a:r>
            <a:r>
              <a:rPr lang="en-IN" i="1" dirty="0">
                <a:latin typeface="Times New Roman" panose="02020603050405020304" pitchFamily="18" charset="0"/>
                <a:cs typeface="Times New Roman" panose="02020603050405020304" pitchFamily="18" charset="0"/>
              </a:rPr>
              <a:t>.”</a:t>
            </a:r>
            <a:r>
              <a:rPr lang="en-IN" i="1" dirty="0">
                <a:solidFill>
                  <a:srgbClr val="FF0000"/>
                </a:solidFill>
                <a:latin typeface="Times New Roman" panose="02020603050405020304" pitchFamily="18" charset="0"/>
                <a:cs typeface="Times New Roman" panose="02020603050405020304" pitchFamily="18" charset="0"/>
              </a:rPr>
              <a:t> </a:t>
            </a:r>
            <a:r>
              <a:rPr lang="en-IN" i="1" dirty="0" err="1">
                <a:solidFill>
                  <a:srgbClr val="FF0000"/>
                </a:solidFill>
                <a:latin typeface="Times New Roman" panose="02020603050405020304" pitchFamily="18" charset="0"/>
                <a:cs typeface="Times New Roman" panose="02020603050405020304" pitchFamily="18" charset="0"/>
              </a:rPr>
              <a:t>arXiv</a:t>
            </a:r>
            <a:r>
              <a:rPr lang="en-IN" i="1" dirty="0">
                <a:solidFill>
                  <a:srgbClr val="FF0000"/>
                </a:solidFill>
                <a:latin typeface="Times New Roman" panose="02020603050405020304" pitchFamily="18" charset="0"/>
                <a:cs typeface="Times New Roman" panose="02020603050405020304" pitchFamily="18" charset="0"/>
              </a:rPr>
              <a:t> </a:t>
            </a:r>
            <a:r>
              <a:rPr lang="en-IN" i="1" dirty="0" err="1">
                <a:solidFill>
                  <a:srgbClr val="FF0000"/>
                </a:solidFill>
                <a:latin typeface="Times New Roman" panose="02020603050405020304" pitchFamily="18" charset="0"/>
                <a:cs typeface="Times New Roman" panose="02020603050405020304" pitchFamily="18" charset="0"/>
              </a:rPr>
              <a:t>peprint</a:t>
            </a:r>
            <a:r>
              <a:rPr lang="en-IN" i="1" dirty="0">
                <a:solidFill>
                  <a:srgbClr val="FF0000"/>
                </a:solidFill>
                <a:latin typeface="Times New Roman" panose="02020603050405020304" pitchFamily="18" charset="0"/>
                <a:cs typeface="Times New Roman" panose="02020603050405020304" pitchFamily="18" charset="0"/>
              </a:rPr>
              <a:t> 2020.</a:t>
            </a:r>
          </a:p>
          <a:p>
            <a:endParaRPr lang="en-IN" i="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Martin Vogt , Jürgen </a:t>
            </a:r>
            <a:r>
              <a:rPr lang="en-IN" dirty="0" err="1">
                <a:latin typeface="Times New Roman" panose="02020603050405020304" pitchFamily="18" charset="0"/>
                <a:cs typeface="Times New Roman" panose="02020603050405020304" pitchFamily="18" charset="0"/>
              </a:rPr>
              <a:t>Bajorath</a:t>
            </a:r>
            <a:r>
              <a:rPr lang="en-IN" dirty="0">
                <a:latin typeface="Times New Roman" panose="02020603050405020304" pitchFamily="18" charset="0"/>
                <a:cs typeface="Times New Roman" panose="02020603050405020304" pitchFamily="18" charset="0"/>
              </a:rPr>
              <a:t> Department of Life Science Informatics, B-IT, University of Bonn, </a:t>
            </a:r>
            <a:r>
              <a:rPr lang="en-IN" dirty="0" err="1">
                <a:latin typeface="Times New Roman" panose="02020603050405020304" pitchFamily="18" charset="0"/>
                <a:cs typeface="Times New Roman" panose="02020603050405020304" pitchFamily="18" charset="0"/>
              </a:rPr>
              <a:t>Endenicher</a:t>
            </a:r>
            <a:r>
              <a:rPr lang="en-IN" dirty="0">
                <a:latin typeface="Times New Roman" panose="02020603050405020304" pitchFamily="18" charset="0"/>
                <a:cs typeface="Times New Roman" panose="02020603050405020304" pitchFamily="18" charset="0"/>
              </a:rPr>
              <a:t> Allee</a:t>
            </a:r>
          </a:p>
          <a:p>
            <a:pPr algn="just"/>
            <a:r>
              <a:rPr lang="en-IN" i="1" dirty="0" err="1">
                <a:latin typeface="Times New Roman" panose="02020603050405020304" pitchFamily="18" charset="0"/>
                <a:cs typeface="Times New Roman" panose="02020603050405020304" pitchFamily="18" charset="0"/>
              </a:rPr>
              <a:t>ccbmlib</a:t>
            </a:r>
            <a:r>
              <a:rPr lang="en-IN" i="1" dirty="0">
                <a:latin typeface="Times New Roman" panose="02020603050405020304" pitchFamily="18" charset="0"/>
                <a:cs typeface="Times New Roman" panose="02020603050405020304" pitchFamily="18" charset="0"/>
              </a:rPr>
              <a:t> – ” </a:t>
            </a:r>
            <a:r>
              <a:rPr lang="en-IN" i="1" dirty="0">
                <a:solidFill>
                  <a:srgbClr val="92D050"/>
                </a:solidFill>
                <a:latin typeface="Times New Roman" panose="02020603050405020304" pitchFamily="18" charset="0"/>
                <a:cs typeface="Times New Roman" panose="02020603050405020304" pitchFamily="18" charset="0"/>
              </a:rPr>
              <a:t>a Python package for </a:t>
            </a:r>
            <a:r>
              <a:rPr lang="en-IN" i="1" dirty="0" err="1">
                <a:solidFill>
                  <a:srgbClr val="92D050"/>
                </a:solidFill>
                <a:latin typeface="Times New Roman" panose="02020603050405020304" pitchFamily="18" charset="0"/>
                <a:cs typeface="Times New Roman" panose="02020603050405020304" pitchFamily="18" charset="0"/>
              </a:rPr>
              <a:t>modeling</a:t>
            </a:r>
            <a:r>
              <a:rPr lang="en-IN" i="1" dirty="0">
                <a:solidFill>
                  <a:srgbClr val="92D050"/>
                </a:solidFill>
                <a:latin typeface="Times New Roman" panose="02020603050405020304" pitchFamily="18" charset="0"/>
                <a:cs typeface="Times New Roman" panose="02020603050405020304" pitchFamily="18" charset="0"/>
              </a:rPr>
              <a:t> </a:t>
            </a:r>
            <a:r>
              <a:rPr lang="en-IN" i="1" dirty="0" err="1">
                <a:solidFill>
                  <a:srgbClr val="92D050"/>
                </a:solidFill>
                <a:latin typeface="Times New Roman" panose="02020603050405020304" pitchFamily="18" charset="0"/>
                <a:cs typeface="Times New Roman" panose="02020603050405020304" pitchFamily="18" charset="0"/>
              </a:rPr>
              <a:t>Tanimoto</a:t>
            </a:r>
            <a:r>
              <a:rPr lang="en-IN" i="1" dirty="0">
                <a:solidFill>
                  <a:srgbClr val="92D050"/>
                </a:solidFill>
                <a:latin typeface="Times New Roman" panose="02020603050405020304" pitchFamily="18" charset="0"/>
                <a:cs typeface="Times New Roman" panose="02020603050405020304" pitchFamily="18" charset="0"/>
              </a:rPr>
              <a:t> similarity value distributions [version 1; peer review: 2 approved] </a:t>
            </a:r>
            <a:r>
              <a:rPr lang="en-IN" i="1" dirty="0">
                <a:latin typeface="Times New Roman" panose="02020603050405020304" pitchFamily="18" charset="0"/>
                <a:cs typeface="Times New Roman" panose="02020603050405020304" pitchFamily="18" charset="0"/>
              </a:rPr>
              <a:t>“</a:t>
            </a:r>
            <a:r>
              <a:rPr lang="en-IN" i="1" dirty="0">
                <a:solidFill>
                  <a:srgbClr val="92D050"/>
                </a:solidFill>
                <a:latin typeface="Times New Roman" panose="02020603050405020304" pitchFamily="18" charset="0"/>
                <a:cs typeface="Times New Roman" panose="02020603050405020304" pitchFamily="18" charset="0"/>
              </a:rPr>
              <a:t> </a:t>
            </a:r>
            <a:r>
              <a:rPr lang="en-IN" i="1" dirty="0">
                <a:solidFill>
                  <a:srgbClr val="FF0000"/>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19c, Bonn, NRW, 53115, Germany,</a:t>
            </a:r>
            <a:r>
              <a:rPr lang="en-IN" i="1" dirty="0">
                <a:solidFill>
                  <a:srgbClr val="FF0000"/>
                </a:solidFill>
                <a:latin typeface="Times New Roman" panose="02020603050405020304" pitchFamily="18" charset="0"/>
                <a:cs typeface="Times New Roman" panose="02020603050405020304" pitchFamily="18" charset="0"/>
              </a:rPr>
              <a:t> </a:t>
            </a:r>
            <a:endParaRPr lang="en-IN" i="1" dirty="0">
              <a:solidFill>
                <a:srgbClr val="92D050"/>
              </a:solidFill>
              <a:latin typeface="Times New Roman" panose="02020603050405020304" pitchFamily="18" charset="0"/>
              <a:cs typeface="Times New Roman" panose="02020603050405020304" pitchFamily="18" charset="0"/>
            </a:endParaRPr>
          </a:p>
          <a:p>
            <a:pPr algn="just"/>
            <a:endParaRPr lang="en-IN" i="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B. </a:t>
            </a:r>
            <a:r>
              <a:rPr lang="en-US" dirty="0" err="1">
                <a:latin typeface="Times New Roman" panose="02020603050405020304" pitchFamily="18" charset="0"/>
                <a:cs typeface="Times New Roman" panose="02020603050405020304" pitchFamily="18" charset="0"/>
              </a:rPr>
              <a:t>Zagidullin</a:t>
            </a:r>
            <a:r>
              <a:rPr lang="en-US" dirty="0">
                <a:latin typeface="Times New Roman" panose="02020603050405020304" pitchFamily="18" charset="0"/>
                <a:cs typeface="Times New Roman" panose="02020603050405020304" pitchFamily="18" charset="0"/>
              </a:rPr>
              <a:t>, Z. Wang, Y. Guan, E. </a:t>
            </a:r>
            <a:r>
              <a:rPr lang="en-US" dirty="0" err="1">
                <a:latin typeface="Times New Roman" panose="02020603050405020304" pitchFamily="18" charset="0"/>
                <a:cs typeface="Times New Roman" panose="02020603050405020304" pitchFamily="18" charset="0"/>
              </a:rPr>
              <a:t>Pitkänen</a:t>
            </a:r>
            <a:r>
              <a:rPr lang="en-US" dirty="0">
                <a:latin typeface="Times New Roman" panose="02020603050405020304" pitchFamily="18" charset="0"/>
                <a:cs typeface="Times New Roman" panose="02020603050405020304" pitchFamily="18" charset="0"/>
              </a:rPr>
              <a:t> and J. Tang</a:t>
            </a:r>
            <a:r>
              <a:rPr lang="en-IN" b="1" dirty="0">
                <a:latin typeface="Times New Roman" panose="02020603050405020304" pitchFamily="18" charset="0"/>
                <a:cs typeface="Times New Roman" panose="02020603050405020304" pitchFamily="18" charset="0"/>
              </a:rPr>
              <a:t> </a:t>
            </a:r>
          </a:p>
          <a:p>
            <a:pPr algn="just"/>
            <a:r>
              <a:rPr lang="en-US" i="1" dirty="0">
                <a:latin typeface="Times New Roman" panose="02020603050405020304" pitchFamily="18" charset="0"/>
                <a:cs typeface="Times New Roman" panose="02020603050405020304" pitchFamily="18" charset="0"/>
              </a:rPr>
              <a:t>“</a:t>
            </a:r>
            <a:r>
              <a:rPr lang="en-US" i="1" dirty="0">
                <a:solidFill>
                  <a:srgbClr val="92D050"/>
                </a:solidFill>
                <a:latin typeface="Times New Roman" panose="02020603050405020304" pitchFamily="18" charset="0"/>
                <a:cs typeface="Times New Roman" panose="02020603050405020304" pitchFamily="18" charset="0"/>
              </a:rPr>
              <a:t> Comparative analysis of molecular fingerprints in prediction of drug combination effects.“</a:t>
            </a:r>
            <a:r>
              <a:rPr lang="en-US" i="1" dirty="0">
                <a:solidFill>
                  <a:srgbClr val="FF0000"/>
                </a:solidFill>
                <a:latin typeface="Times New Roman" panose="02020603050405020304" pitchFamily="18" charset="0"/>
                <a:cs typeface="Times New Roman" panose="02020603050405020304" pitchFamily="18" charset="0"/>
              </a:rPr>
              <a:t>,</a:t>
            </a:r>
            <a:r>
              <a:rPr lang="en-US" i="1" dirty="0" err="1">
                <a:solidFill>
                  <a:srgbClr val="FF0000"/>
                </a:solidFill>
                <a:latin typeface="Times New Roman" panose="02020603050405020304" pitchFamily="18" charset="0"/>
                <a:cs typeface="Times New Roman" panose="02020603050405020304" pitchFamily="18" charset="0"/>
              </a:rPr>
              <a:t>brefings</a:t>
            </a:r>
            <a:r>
              <a:rPr lang="en-US" i="1" dirty="0">
                <a:solidFill>
                  <a:srgbClr val="FF0000"/>
                </a:solidFill>
                <a:latin typeface="Times New Roman" panose="02020603050405020304" pitchFamily="18" charset="0"/>
                <a:cs typeface="Times New Roman" panose="02020603050405020304" pitchFamily="18" charset="0"/>
              </a:rPr>
              <a:t> in bioinformatics,22(6),2021</a:t>
            </a:r>
          </a:p>
          <a:p>
            <a:pPr algn="just"/>
            <a:endParaRPr lang="en-US" b="1" i="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Daniel Probst and Jean‑Louis Reymond</a:t>
            </a:r>
            <a:r>
              <a:rPr lang="en-US" b="1"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 </a:t>
            </a:r>
            <a:r>
              <a:rPr lang="en-US" i="1" dirty="0">
                <a:solidFill>
                  <a:srgbClr val="92D050"/>
                </a:solidFill>
                <a:latin typeface="Times New Roman" panose="02020603050405020304" pitchFamily="18" charset="0"/>
                <a:cs typeface="Times New Roman" panose="02020603050405020304" pitchFamily="18" charset="0"/>
              </a:rPr>
              <a:t>One molecular </a:t>
            </a:r>
            <a:r>
              <a:rPr lang="en-US" i="1" dirty="0" err="1">
                <a:solidFill>
                  <a:srgbClr val="92D050"/>
                </a:solidFill>
                <a:latin typeface="Times New Roman" panose="02020603050405020304" pitchFamily="18" charset="0"/>
                <a:cs typeface="Times New Roman" panose="02020603050405020304" pitchFamily="18" charset="0"/>
              </a:rPr>
              <a:t>fngerprint</a:t>
            </a:r>
            <a:r>
              <a:rPr lang="en-US" i="1" dirty="0">
                <a:solidFill>
                  <a:srgbClr val="92D050"/>
                </a:solidFill>
                <a:latin typeface="Times New Roman" panose="02020603050405020304" pitchFamily="18" charset="0"/>
                <a:cs typeface="Times New Roman" panose="02020603050405020304" pitchFamily="18" charset="0"/>
              </a:rPr>
              <a:t> to rule them all: drugs, biomolecules, and the metabolome Alice Capecchi</a:t>
            </a:r>
            <a:r>
              <a:rPr lang="en-US" i="1" dirty="0">
                <a:latin typeface="Times New Roman" panose="02020603050405020304" pitchFamily="18" charset="0"/>
                <a:cs typeface="Times New Roman" panose="02020603050405020304" pitchFamily="18" charset="0"/>
              </a:rPr>
              <a:t>.”,</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jouneral</a:t>
            </a:r>
            <a:r>
              <a:rPr lang="en-US" i="1" dirty="0">
                <a:solidFill>
                  <a:srgbClr val="FF0000"/>
                </a:solidFill>
                <a:latin typeface="Times New Roman" panose="02020603050405020304" pitchFamily="18" charset="0"/>
                <a:cs typeface="Times New Roman" panose="02020603050405020304" pitchFamily="18" charset="0"/>
              </a:rPr>
              <a:t> of cheminformatics,2020</a:t>
            </a:r>
            <a:endParaRPr lang="en-IN" b="1" i="1"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95BB3B7-0B7E-4B15-892B-A25D2DA04984}"/>
              </a:ext>
            </a:extLst>
          </p:cNvPr>
          <p:cNvSpPr/>
          <p:nvPr/>
        </p:nvSpPr>
        <p:spPr>
          <a:xfrm>
            <a:off x="218440" y="-222290"/>
            <a:ext cx="3942105"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References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B5014-404C-4965-B2BD-D4AE50FA61D4}"/>
              </a:ext>
            </a:extLst>
          </p:cNvPr>
          <p:cNvSpPr txBox="1"/>
          <p:nvPr/>
        </p:nvSpPr>
        <p:spPr>
          <a:xfrm>
            <a:off x="91440" y="487680"/>
            <a:ext cx="10231120" cy="507831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Ravi Manne, ” </a:t>
            </a:r>
            <a:r>
              <a:rPr lang="en-US" i="1" dirty="0">
                <a:solidFill>
                  <a:srgbClr val="92D050"/>
                </a:solidFill>
                <a:effectLst/>
                <a:latin typeface="Times New Roman" panose="02020603050405020304" pitchFamily="18" charset="0"/>
                <a:cs typeface="Times New Roman" panose="02020603050405020304" pitchFamily="18" charset="0"/>
              </a:rPr>
              <a:t>Machine Learning Techniques in Drug Discovery and Development </a:t>
            </a:r>
            <a:r>
              <a:rPr lang="en-US" i="1" dirty="0">
                <a:effectLst/>
                <a:latin typeface="Times New Roman" panose="02020603050405020304" pitchFamily="18" charset="0"/>
                <a:cs typeface="Times New Roman" panose="02020603050405020304" pitchFamily="18" charset="0"/>
              </a:rPr>
              <a:t>“,</a:t>
            </a:r>
            <a:r>
              <a:rPr lang="en-US" i="1" dirty="0">
                <a:solidFill>
                  <a:srgbClr val="FF0000"/>
                </a:solidFill>
                <a:effectLst/>
                <a:latin typeface="Times New Roman" panose="02020603050405020304" pitchFamily="18" charset="0"/>
                <a:cs typeface="Times New Roman" panose="02020603050405020304" pitchFamily="18" charset="0"/>
              </a:rPr>
              <a:t>all research, 2021</a:t>
            </a:r>
            <a:endParaRPr lang="en-US" i="1" dirty="0">
              <a:effectLst/>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[7]. </a:t>
            </a:r>
            <a:r>
              <a:rPr lang="en-IN" dirty="0">
                <a:latin typeface="Times New Roman" panose="02020603050405020304" pitchFamily="18" charset="0"/>
                <a:cs typeface="Times New Roman" panose="02020603050405020304" pitchFamily="18" charset="0"/>
              </a:rPr>
              <a:t>Suresh Dara1  · Swetha Dhamercherla1  · Surender Singh Jadav2  · CH Madhu Babu1  · Mohamed Jawed Ahsan3 , “</a:t>
            </a:r>
            <a:r>
              <a:rPr lang="en-IN" i="1" dirty="0">
                <a:solidFill>
                  <a:srgbClr val="92D050"/>
                </a:solidFill>
                <a:latin typeface="Times New Roman" panose="02020603050405020304" pitchFamily="18" charset="0"/>
                <a:cs typeface="Times New Roman" panose="02020603050405020304" pitchFamily="18" charset="0"/>
              </a:rPr>
              <a:t>Machine Learning in Drug Discovery: A Review</a:t>
            </a:r>
            <a:r>
              <a:rPr lang="en-IN" i="1" dirty="0">
                <a:latin typeface="Times New Roman" panose="02020603050405020304" pitchFamily="18" charset="0"/>
                <a:cs typeface="Times New Roman" panose="02020603050405020304" pitchFamily="18" charset="0"/>
              </a:rPr>
              <a:t>”, </a:t>
            </a:r>
            <a:r>
              <a:rPr lang="en-IN" i="1" dirty="0">
                <a:solidFill>
                  <a:srgbClr val="FF0000"/>
                </a:solidFill>
                <a:latin typeface="Times New Roman" panose="02020603050405020304" pitchFamily="18" charset="0"/>
                <a:cs typeface="Times New Roman" panose="02020603050405020304" pitchFamily="18" charset="0"/>
              </a:rPr>
              <a:t>springer Nature B.V. 2021</a:t>
            </a:r>
            <a:endParaRPr lang="en-IN" i="1" dirty="0">
              <a:latin typeface="Times New Roman" panose="02020603050405020304" pitchFamily="18" charset="0"/>
              <a:cs typeface="Times New Roman" panose="02020603050405020304" pitchFamily="18" charset="0"/>
            </a:endParaRPr>
          </a:p>
          <a:p>
            <a:endParaRPr lang="en-IN" b="1" i="1" dirty="0">
              <a:solidFill>
                <a:srgbClr val="92D050"/>
              </a:solidFill>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[8].  </a:t>
            </a:r>
            <a:r>
              <a:rPr lang="en-IN" i="1" dirty="0">
                <a:latin typeface="Times New Roman" panose="02020603050405020304" pitchFamily="18" charset="0"/>
                <a:cs typeface="Times New Roman" panose="02020603050405020304" pitchFamily="18" charset="0"/>
              </a:rPr>
              <a:t>Geeks for geeks and tutorial point, Anaconda navigator installation </a:t>
            </a:r>
            <a:r>
              <a:rPr lang="en-IN" i="1" dirty="0" err="1">
                <a:latin typeface="Times New Roman" panose="02020603050405020304" pitchFamily="18" charset="0"/>
                <a:cs typeface="Times New Roman" panose="02020603050405020304" pitchFamily="18" charset="0"/>
              </a:rPr>
              <a:t>jupyter</a:t>
            </a:r>
            <a:r>
              <a:rPr lang="en-IN" i="1" dirty="0">
                <a:latin typeface="Times New Roman" panose="02020603050405020304" pitchFamily="18" charset="0"/>
                <a:cs typeface="Times New Roman" panose="02020603050405020304" pitchFamily="18" charset="0"/>
              </a:rPr>
              <a:t> notebook environment setup</a:t>
            </a:r>
          </a:p>
          <a:p>
            <a:endParaRPr lang="en-IN" i="1" dirty="0">
              <a:latin typeface="Times New Roman" panose="02020603050405020304" pitchFamily="18" charset="0"/>
              <a:cs typeface="Times New Roman" panose="02020603050405020304" pitchFamily="18" charset="0"/>
            </a:endParaRPr>
          </a:p>
          <a:p>
            <a:r>
              <a:rPr lang="en-IN" b="1" i="1" dirty="0">
                <a:latin typeface="Times New Roman" panose="02020603050405020304" pitchFamily="18" charset="0"/>
                <a:cs typeface="Times New Roman" panose="02020603050405020304" pitchFamily="18" charset="0"/>
              </a:rPr>
              <a:t>[9]. </a:t>
            </a:r>
            <a:r>
              <a:rPr lang="en-US" dirty="0">
                <a:latin typeface="Times New Roman" panose="02020603050405020304" pitchFamily="18" charset="0"/>
                <a:cs typeface="Times New Roman" panose="02020603050405020304" pitchFamily="18" charset="0"/>
              </a:rPr>
              <a:t>John B. O. Mitchell∗  “</a:t>
            </a:r>
            <a:r>
              <a:rPr lang="en-US" i="1" dirty="0">
                <a:solidFill>
                  <a:srgbClr val="92D050"/>
                </a:solidFill>
                <a:latin typeface="Times New Roman" panose="02020603050405020304" pitchFamily="18" charset="0"/>
                <a:cs typeface="Times New Roman" panose="02020603050405020304" pitchFamily="18" charset="0"/>
              </a:rPr>
              <a:t>Machine learning methods in </a:t>
            </a:r>
            <a:r>
              <a:rPr lang="en-US" i="1" dirty="0" err="1">
                <a:solidFill>
                  <a:srgbClr val="92D050"/>
                </a:solidFill>
                <a:latin typeface="Times New Roman" panose="02020603050405020304" pitchFamily="18" charset="0"/>
                <a:cs typeface="Times New Roman" panose="02020603050405020304" pitchFamily="18" charset="0"/>
              </a:rPr>
              <a:t>chemoinformatics</a:t>
            </a:r>
            <a:r>
              <a:rPr lang="en-US" i="1" dirty="0">
                <a:latin typeface="Times New Roman" panose="02020603050405020304" pitchFamily="18" charset="0"/>
                <a:cs typeface="Times New Roman" panose="02020603050405020304" pitchFamily="18" charset="0"/>
              </a:rPr>
              <a:t>”, </a:t>
            </a:r>
            <a:r>
              <a:rPr lang="en-US" i="1" dirty="0">
                <a:solidFill>
                  <a:srgbClr val="FF0000"/>
                </a:solidFill>
                <a:latin typeface="Times New Roman" panose="02020603050405020304" pitchFamily="18" charset="0"/>
                <a:cs typeface="Times New Roman" panose="02020603050405020304" pitchFamily="18" charset="0"/>
              </a:rPr>
              <a:t>WIREs </a:t>
            </a:r>
            <a:r>
              <a:rPr lang="en-US" i="1" dirty="0" err="1">
                <a:solidFill>
                  <a:srgbClr val="FF0000"/>
                </a:solidFill>
                <a:latin typeface="Times New Roman" panose="02020603050405020304" pitchFamily="18" charset="0"/>
                <a:cs typeface="Times New Roman" panose="02020603050405020304" pitchFamily="18" charset="0"/>
              </a:rPr>
              <a:t>Comput</a:t>
            </a:r>
            <a:r>
              <a:rPr lang="en-US" i="1" dirty="0">
                <a:solidFill>
                  <a:srgbClr val="FF0000"/>
                </a:solidFill>
                <a:latin typeface="Times New Roman" panose="02020603050405020304" pitchFamily="18" charset="0"/>
                <a:cs typeface="Times New Roman" panose="02020603050405020304" pitchFamily="18" charset="0"/>
              </a:rPr>
              <a:t> Mol Sci 2014</a:t>
            </a:r>
            <a:endParaRPr lang="en-US" i="1" dirty="0">
              <a:latin typeface="Times New Roman" panose="02020603050405020304" pitchFamily="18" charset="0"/>
              <a:cs typeface="Times New Roman" panose="02020603050405020304" pitchFamily="18" charset="0"/>
            </a:endParaRPr>
          </a:p>
          <a:p>
            <a:endParaRPr lang="en-US" b="1" i="1" dirty="0">
              <a:solidFill>
                <a:srgbClr val="92D050"/>
              </a:solidFill>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[10].</a:t>
            </a:r>
            <a:r>
              <a:rPr lang="en-US" b="1" dirty="0">
                <a:solidFill>
                  <a:srgbClr val="92D05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 Priya1 and G. Shobana2  “</a:t>
            </a:r>
            <a:r>
              <a:rPr lang="en-US" i="1" dirty="0">
                <a:solidFill>
                  <a:srgbClr val="92D050"/>
                </a:solidFill>
                <a:latin typeface="Times New Roman" panose="02020603050405020304" pitchFamily="18" charset="0"/>
                <a:cs typeface="Times New Roman" panose="02020603050405020304" pitchFamily="18" charset="0"/>
              </a:rPr>
              <a:t>Application of Machine Learning Models in Drug Discovery: A Review</a:t>
            </a:r>
            <a:r>
              <a:rPr lang="en-US" i="1" dirty="0">
                <a:latin typeface="Times New Roman" panose="02020603050405020304" pitchFamily="18" charset="0"/>
                <a:cs typeface="Times New Roman" panose="02020603050405020304" pitchFamily="18" charset="0"/>
              </a:rPr>
              <a:t>”,  </a:t>
            </a:r>
            <a:r>
              <a:rPr lang="en-US" i="1" dirty="0">
                <a:solidFill>
                  <a:srgbClr val="FF0000"/>
                </a:solidFill>
                <a:latin typeface="Times New Roman" panose="02020603050405020304" pitchFamily="18" charset="0"/>
                <a:cs typeface="Times New Roman" panose="02020603050405020304" pitchFamily="18" charset="0"/>
              </a:rPr>
              <a:t>Research Trend , 2019</a:t>
            </a:r>
            <a:endParaRPr lang="en-US" i="1" dirty="0">
              <a:latin typeface="Times New Roman" panose="02020603050405020304" pitchFamily="18" charset="0"/>
              <a:cs typeface="Times New Roman" panose="02020603050405020304" pitchFamily="18" charset="0"/>
            </a:endParaRPr>
          </a:p>
          <a:p>
            <a:endParaRPr lang="en-US" b="1" i="1" dirty="0">
              <a:solidFill>
                <a:srgbClr val="92D050"/>
              </a:solidFill>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[11]. Dataset link: https://drugcentral.org/download</a:t>
            </a:r>
          </a:p>
          <a:p>
            <a:endParaRPr lang="en-US" b="1" i="1" dirty="0">
              <a:solidFill>
                <a:srgbClr val="92D050"/>
              </a:solidFill>
              <a:latin typeface="Times New Roman" panose="02020603050405020304" pitchFamily="18" charset="0"/>
              <a:cs typeface="Times New Roman" panose="02020603050405020304" pitchFamily="18" charset="0"/>
            </a:endParaRPr>
          </a:p>
          <a:p>
            <a:endParaRPr lang="en-US" b="1" i="1" dirty="0">
              <a:solidFill>
                <a:srgbClr val="92D050"/>
              </a:solidFill>
              <a:latin typeface="Times New Roman" panose="02020603050405020304" pitchFamily="18" charset="0"/>
              <a:cs typeface="Times New Roman" panose="02020603050405020304" pitchFamily="18" charset="0"/>
            </a:endParaRPr>
          </a:p>
          <a:p>
            <a:endParaRPr lang="en-US" b="1" i="1" dirty="0">
              <a:solidFill>
                <a:srgbClr val="92D050"/>
              </a:solidFill>
              <a:latin typeface="Times New Roman" panose="02020603050405020304" pitchFamily="18" charset="0"/>
              <a:cs typeface="Times New Roman" panose="02020603050405020304" pitchFamily="18" charset="0"/>
            </a:endParaRPr>
          </a:p>
          <a:p>
            <a:endParaRPr lang="en-US" b="1" i="1" dirty="0">
              <a:solidFill>
                <a:srgbClr val="92D050"/>
              </a:solidFill>
              <a:latin typeface="Times New Roman" panose="02020603050405020304" pitchFamily="18" charset="0"/>
              <a:cs typeface="Times New Roman" panose="02020603050405020304" pitchFamily="18" charset="0"/>
            </a:endParaRPr>
          </a:p>
          <a:p>
            <a:endParaRPr lang="en-IN" b="1" i="1"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376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E69A1E-8E05-4BF3-A242-096A09D53F3D}"/>
              </a:ext>
            </a:extLst>
          </p:cNvPr>
          <p:cNvSpPr/>
          <p:nvPr/>
        </p:nvSpPr>
        <p:spPr>
          <a:xfrm>
            <a:off x="240686" y="427335"/>
            <a:ext cx="4822154"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CONCLUSION</a:t>
            </a:r>
          </a:p>
        </p:txBody>
      </p:sp>
      <p:sp>
        <p:nvSpPr>
          <p:cNvPr id="5" name="TextBox 4">
            <a:extLst>
              <a:ext uri="{FF2B5EF4-FFF2-40B4-BE49-F238E27FC236}">
                <a16:creationId xmlns:a16="http://schemas.microsoft.com/office/drawing/2014/main" id="{D35150C7-A126-462D-8C44-19FFF01506F7}"/>
              </a:ext>
            </a:extLst>
          </p:cNvPr>
          <p:cNvSpPr txBox="1"/>
          <p:nvPr/>
        </p:nvSpPr>
        <p:spPr>
          <a:xfrm>
            <a:off x="1644000" y="1582340"/>
            <a:ext cx="10263520" cy="3816429"/>
          </a:xfrm>
          <a:prstGeom prst="rect">
            <a:avLst/>
          </a:prstGeom>
          <a:noFill/>
        </p:spPr>
        <p:txBody>
          <a:bodyPr wrap="square" rtlCol="0">
            <a:spAutoFit/>
          </a:bodyPr>
          <a:lstStyle/>
          <a:p>
            <a:r>
              <a:rPr lang="en-US" sz="2200" dirty="0">
                <a:effectLst/>
                <a:latin typeface="Times New Roman" panose="02020603050405020304" pitchFamily="18" charset="0"/>
                <a:ea typeface="Times New Roman" panose="02020603050405020304" pitchFamily="18" charset="0"/>
              </a:rPr>
              <a:t>Drug discovery is a long process and takes years to discover a new drug. So in order to reduce time we need machine learning algorithms to speed up the process of drug discovery. We also find many drugs but we don’t know the reaction of each drug. If we know the reaction of drug then we could save some time in discovering new medicine.so we have done compound similarity prediction and until now we have read many papers regarding classification, supervised and unsupervised clustering techniques and many algorithms. We used k-means clustering for compound similarity prediction and also, we used density-based clustering algorithm. Finally, we clustered the compounds based on their similarity. We have successfully implemented compound similarity prediction and finally we can know the reaction of the new drug.</a:t>
            </a:r>
            <a:endParaRPr lang="en-IN" sz="2200" dirty="0">
              <a:effectLst/>
              <a:latin typeface="Times New Roman" panose="02020603050405020304" pitchFamily="18" charset="0"/>
              <a:ea typeface="Times New Roman" panose="02020603050405020304" pitchFamily="18" charset="0"/>
            </a:endParaRPr>
          </a:p>
          <a:p>
            <a:endParaRPr lang="en-IN" sz="2200" dirty="0"/>
          </a:p>
        </p:txBody>
      </p:sp>
    </p:spTree>
    <p:extLst>
      <p:ext uri="{BB962C8B-B14F-4D97-AF65-F5344CB8AC3E}">
        <p14:creationId xmlns:p14="http://schemas.microsoft.com/office/powerpoint/2010/main" val="2477408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875D056A-9BE6-44E0-9F7A-25E70413C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08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45000"/>
                <a:lumOff val="55000"/>
              </a:schemeClr>
            </a:gs>
            <a:gs pos="0">
              <a:schemeClr val="accent1">
                <a:lumMod val="5000"/>
                <a:lumOff val="95000"/>
              </a:schemeClr>
            </a:gs>
            <a:gs pos="0">
              <a:schemeClr val="accent1">
                <a:lumMod val="45000"/>
                <a:lumOff val="55000"/>
              </a:schemeClr>
            </a:gs>
            <a:gs pos="0">
              <a:schemeClr val="accent1">
                <a:lumMod val="45000"/>
                <a:lumOff val="55000"/>
              </a:schemeClr>
            </a:gs>
            <a:gs pos="0">
              <a:schemeClr val="tx1"/>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4950" y="610410"/>
            <a:ext cx="5715000" cy="2286962"/>
          </a:xfrm>
        </p:spPr>
        <p:txBody>
          <a:bodyPr>
            <a:normAutofit fontScale="90000"/>
          </a:bodyPr>
          <a:lstStyle/>
          <a:p>
            <a:pPr algn="ctr"/>
            <a:r>
              <a:rPr lang="en-US" sz="4400" dirty="0">
                <a:solidFill>
                  <a:schemeClr val="bg1"/>
                </a:solidFill>
                <a:latin typeface="Lucida Sans Unicode (Headings)"/>
                <a:cs typeface="Times New Roman" panose="02020603050405020304" pitchFamily="18" charset="0"/>
              </a:rPr>
              <a:t>DRUG </a:t>
            </a:r>
            <a:r>
              <a:rPr lang="en-US" sz="4400">
                <a:solidFill>
                  <a:schemeClr val="bg1"/>
                </a:solidFill>
                <a:latin typeface="Lucida Sans Unicode (Headings)"/>
                <a:cs typeface="Times New Roman" panose="02020603050405020304" pitchFamily="18" charset="0"/>
              </a:rPr>
              <a:t>DISCOVERY (COMPOUND SIMILARITY PREDICTION)</a:t>
            </a:r>
            <a:endParaRPr lang="en-US" sz="4400" dirty="0">
              <a:solidFill>
                <a:schemeClr val="bg1"/>
              </a:solidFill>
              <a:latin typeface="Lucida Sans Unicode (Headings)"/>
              <a:cs typeface="Times New Roman" panose="02020603050405020304" pitchFamily="18" charset="0"/>
            </a:endParaRPr>
          </a:p>
        </p:txBody>
      </p:sp>
      <p:sp>
        <p:nvSpPr>
          <p:cNvPr id="3" name="Subtitle 2"/>
          <p:cNvSpPr>
            <a:spLocks noGrp="1"/>
          </p:cNvSpPr>
          <p:nvPr>
            <p:ph type="subTitle" idx="1"/>
          </p:nvPr>
        </p:nvSpPr>
        <p:spPr>
          <a:xfrm>
            <a:off x="993458" y="4705351"/>
            <a:ext cx="7210425" cy="981076"/>
          </a:xfrm>
        </p:spPr>
        <p:txBody>
          <a:bodyPr>
            <a:normAutofit/>
          </a:bodyPr>
          <a:lstStyle/>
          <a:p>
            <a:r>
              <a:rPr lang="en-US" sz="3200" dirty="0">
                <a:solidFill>
                  <a:schemeClr val="bg1"/>
                </a:solidFill>
              </a:rPr>
              <a:t>Project Area : Machine Learning</a:t>
            </a:r>
            <a:endParaRPr lang="en-IN" sz="2400" i="0" dirty="0">
              <a:solidFill>
                <a:schemeClr val="bg1"/>
              </a:solidFill>
              <a:effectLst/>
              <a:latin typeface="Century Gothic (Body)"/>
            </a:endParaRPr>
          </a:p>
          <a:p>
            <a:pPr algn="l"/>
            <a:endParaRPr lang="en-US" dirty="0"/>
          </a:p>
          <a:p>
            <a:pPr algn="l"/>
            <a:endParaRPr lang="en-US" sz="2400" dirty="0"/>
          </a:p>
        </p:txBody>
      </p:sp>
      <p:pic>
        <p:nvPicPr>
          <p:cNvPr id="4" name="Picture 2" descr="See the source image">
            <a:extLst>
              <a:ext uri="{FF2B5EF4-FFF2-40B4-BE49-F238E27FC236}">
                <a16:creationId xmlns:a16="http://schemas.microsoft.com/office/drawing/2014/main" id="{BF3088DC-C458-467E-8E57-119B2ECDE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330" y="3296056"/>
            <a:ext cx="4019550" cy="28185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e the source image">
            <a:extLst>
              <a:ext uri="{FF2B5EF4-FFF2-40B4-BE49-F238E27FC236}">
                <a16:creationId xmlns:a16="http://schemas.microsoft.com/office/drawing/2014/main" id="{F8085938-3083-40CD-B4FE-606B0EF693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79" y="203904"/>
            <a:ext cx="4305935" cy="352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3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8706-7E9A-4B9C-B962-FFD08D4D3681}"/>
              </a:ext>
            </a:extLst>
          </p:cNvPr>
          <p:cNvSpPr>
            <a:spLocks noGrp="1"/>
          </p:cNvSpPr>
          <p:nvPr>
            <p:ph type="title"/>
          </p:nvPr>
        </p:nvSpPr>
        <p:spPr>
          <a:xfrm>
            <a:off x="877252" y="365760"/>
            <a:ext cx="10522268" cy="6075680"/>
          </a:xfrm>
          <a:solidFill>
            <a:schemeClr val="accent1">
              <a:lumMod val="40000"/>
              <a:lumOff val="60000"/>
            </a:schemeClr>
          </a:solidFill>
        </p:spPr>
        <p:txBody>
          <a:bodyPr>
            <a:normAutofit fontScale="90000"/>
          </a:bodyPr>
          <a:lstStyle/>
          <a:p>
            <a:pPr>
              <a:lnSpc>
                <a:spcPct val="115000"/>
              </a:lnSpc>
              <a:spcAft>
                <a:spcPts val="1000"/>
              </a:spcAft>
            </a:pPr>
            <a:r>
              <a:rPr lang="en-US" sz="2000" b="1" u="sng"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20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20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0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incorporate machine learning techniques that help expedite the process of drug discovery and development which consumes less expenditure and process time. Ciprofloxacin is an antibiotic used to treat a number of bacterial infections. The lead compound of ciprofloxacin is piperazine and on further synthesis of piperazine it will give 38 different drugs. So, the main objective of project is to cluster the compounds according to their similarity. After clustering is done, we could able to predict the reaction of the unknown compound.</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2000" b="1" u="sng"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proposed method</a:t>
            </a:r>
            <a:r>
              <a:rPr lang="en-US" sz="18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proposed system, clustering algorithms will be applied to group similar compounds that have a similar chemical, biological and physical characteristics of lead compounds in drug discovery.</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With </a:t>
            </a:r>
            <a:r>
              <a:rPr lang="en-US" sz="1800" dirty="0">
                <a:latin typeface="Times New Roman" panose="02020603050405020304" pitchFamily="18" charset="0"/>
                <a:ea typeface="Calibri" panose="020F0502020204030204" pitchFamily="34" charset="0"/>
                <a:cs typeface="Times New Roman" panose="02020603050405020304" pitchFamily="18" charset="0"/>
              </a:rPr>
              <a:t>this, computer can estimate the  amount of drug required to sent to person.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(IMPLEMENTED).</a:t>
            </a:r>
            <a:endParaRPr lang="en-IN" dirty="0"/>
          </a:p>
        </p:txBody>
      </p:sp>
    </p:spTree>
    <p:extLst>
      <p:ext uri="{BB962C8B-B14F-4D97-AF65-F5344CB8AC3E}">
        <p14:creationId xmlns:p14="http://schemas.microsoft.com/office/powerpoint/2010/main" val="337252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89000"/>
              </a:schemeClr>
            </a:gs>
            <a:gs pos="0">
              <a:schemeClr val="accent1">
                <a:lumMod val="89000"/>
              </a:schemeClr>
            </a:gs>
            <a:gs pos="0">
              <a:schemeClr val="accent1">
                <a:lumMod val="75000"/>
              </a:schemeClr>
            </a:gs>
            <a:gs pos="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48589" name="Text Placeholder 5"/>
          <p:cNvSpPr>
            <a:spLocks noGrp="1"/>
          </p:cNvSpPr>
          <p:nvPr>
            <p:ph type="body" idx="1"/>
          </p:nvPr>
        </p:nvSpPr>
        <p:spPr>
          <a:xfrm>
            <a:off x="209550" y="171451"/>
            <a:ext cx="11753850" cy="6534150"/>
          </a:xfrm>
        </p:spPr>
        <p:txBody>
          <a:bodyPr>
            <a:noAutofit/>
          </a:bodyPr>
          <a:lstStyle/>
          <a:p>
            <a:pPr algn="ctr"/>
            <a:r>
              <a:rPr lang="en-US" sz="2400" u="sng" dirty="0">
                <a:solidFill>
                  <a:schemeClr val="tx1"/>
                </a:solidFill>
                <a:latin typeface="Times New Roman" panose="02020603050405020304" pitchFamily="18" charset="0"/>
                <a:cs typeface="Times New Roman" panose="02020603050405020304" pitchFamily="18" charset="0"/>
              </a:rPr>
              <a:t>ABSTRACT</a:t>
            </a:r>
          </a:p>
          <a:p>
            <a:pPr algn="ctr"/>
            <a:endParaRPr lang="en-US" sz="2400" u="sng"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FB3A72D-C212-4B5E-A8C5-7193A1F7947D}"/>
              </a:ext>
            </a:extLst>
          </p:cNvPr>
          <p:cNvSpPr txBox="1"/>
          <p:nvPr/>
        </p:nvSpPr>
        <p:spPr>
          <a:xfrm>
            <a:off x="294640" y="883920"/>
            <a:ext cx="11572240" cy="5213735"/>
          </a:xfrm>
          <a:prstGeom prst="rect">
            <a:avLst/>
          </a:prstGeom>
          <a:noFill/>
        </p:spPr>
        <p:txBody>
          <a:bodyPr wrap="square" rtlCol="0">
            <a:spAutoFit/>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Drug designers mine chemical data from large databases to extract chemical compounds that becomes the lead compounds in drug discovery. The drug target designing combine machine learning and deep learning  algorithm that improve the quality of drugs discovered. Both supervised and unsupervised algorithm when applied to the databases increases the efficacy of identifying a new target and optimize the lead compound. Drug discovery process involves seven step process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that includes disease selection, target hypothesis, lead identification, lead optimization, pre-clinical trial, clinical trial,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pharmacogenic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identification. machine learning can be applied to identify the drug targets and in optimization of lead compound. The process failure rate when machine learning  is applied will be very low compared to the traditional drug discovery process. The project mainly works on </a:t>
            </a:r>
            <a:r>
              <a:rPr lang="en-US" sz="1800">
                <a:effectLst/>
                <a:latin typeface="Times New Roman" panose="02020603050405020304" pitchFamily="18" charset="0"/>
                <a:ea typeface="Calibri" panose="020F0502020204030204" pitchFamily="34" charset="0"/>
                <a:cs typeface="Times New Roman" panose="02020603050405020304" pitchFamily="18" charset="0"/>
              </a:rPr>
              <a:t>fingerprint generation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finding similarity coefficients. Some of the clustering algorithms are k-means, agglomerative hierarchical, fuzzy c-means. Through this compound similarity prediction, the compounds are clustered according to their similarity. So, if the reaction of a new compound is unknown, we can know its reaction through this compound similarity prediction. The primary benefit of compound similarity prediction is that it allows one to predict the reaction of a new compound. We can speed up the drug discovery process if we know how a novel molecule reacts.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48590" name="Text Placeholder 5"/>
          <p:cNvSpPr>
            <a:spLocks noGrp="1"/>
          </p:cNvSpPr>
          <p:nvPr>
            <p:ph type="body" idx="1"/>
          </p:nvPr>
        </p:nvSpPr>
        <p:spPr>
          <a:xfrm>
            <a:off x="204787" y="214312"/>
            <a:ext cx="9894253" cy="6429375"/>
          </a:xfrm>
        </p:spPr>
        <p:txBody>
          <a:bodyPr>
            <a:noAutofit/>
          </a:bodyPr>
          <a:lstStyle/>
          <a:p>
            <a:pPr algn="just"/>
            <a:r>
              <a:rPr lang="en-US" sz="2600" b="1" u="sng"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Research problem: </a:t>
            </a:r>
            <a:r>
              <a:rPr lang="en-US" sz="2400" b="1" u="sng"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identify the similar compounds among huge 							databases based on the chemical and biological properties 						and estimate the amount of drug we need to give to a    			                        person with certain conditions.</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See the source image">
            <a:extLst>
              <a:ext uri="{FF2B5EF4-FFF2-40B4-BE49-F238E27FC236}">
                <a16:creationId xmlns:a16="http://schemas.microsoft.com/office/drawing/2014/main" id="{800551ED-DFF5-47BB-8CA3-400EF7FDB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880" y="2438082"/>
            <a:ext cx="8056880" cy="4280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B965FE-1A18-409A-84E6-FE9BE3A37DF4}"/>
              </a:ext>
            </a:extLst>
          </p:cNvPr>
          <p:cNvSpPr txBox="1"/>
          <p:nvPr/>
        </p:nvSpPr>
        <p:spPr>
          <a:xfrm>
            <a:off x="203200" y="447040"/>
            <a:ext cx="11663680" cy="6463308"/>
          </a:xfrm>
          <a:prstGeom prst="rect">
            <a:avLst/>
          </a:prstGeom>
          <a:noFill/>
        </p:spPr>
        <p:txBody>
          <a:bodyPr wrap="square" rtlCol="0">
            <a:spAutoFit/>
          </a:bodyPr>
          <a:lstStyle/>
          <a:p>
            <a:endParaRPr lang="en-US" sz="1800" dirty="0">
              <a:solidFill>
                <a:schemeClr val="bg1"/>
              </a:solidFill>
              <a:effectLst/>
              <a:latin typeface="Times New Roman" panose="02020603050405020304" pitchFamily="18" charset="0"/>
              <a:ea typeface="Times New Roman" panose="02020603050405020304" pitchFamily="18" charset="0"/>
            </a:endParaRPr>
          </a:p>
          <a:p>
            <a:endParaRPr lang="en-US" dirty="0">
              <a:solidFill>
                <a:schemeClr val="bg1"/>
              </a:solidFill>
              <a:latin typeface="Times New Roman" panose="02020603050405020304" pitchFamily="18" charset="0"/>
              <a:ea typeface="Times New Roman" panose="02020603050405020304" pitchFamily="18" charset="0"/>
            </a:endParaRPr>
          </a:p>
          <a:p>
            <a:endParaRPr lang="en-US" sz="1800" dirty="0">
              <a:solidFill>
                <a:schemeClr val="bg1"/>
              </a:solidFill>
              <a:effectLst/>
              <a:latin typeface="Times New Roman" panose="02020603050405020304" pitchFamily="18" charset="0"/>
              <a:ea typeface="Times New Roman" panose="02020603050405020304" pitchFamily="18" charset="0"/>
            </a:endParaRPr>
          </a:p>
          <a:p>
            <a:r>
              <a:rPr lang="en-US" sz="1800" dirty="0">
                <a:solidFill>
                  <a:schemeClr val="bg1"/>
                </a:solidFill>
                <a:effectLst/>
                <a:latin typeface="Times New Roman" panose="02020603050405020304" pitchFamily="18" charset="0"/>
                <a:ea typeface="Times New Roman" panose="02020603050405020304" pitchFamily="18" charset="0"/>
              </a:rPr>
              <a:t>[1]   </a:t>
            </a:r>
            <a:r>
              <a:rPr lang="en-US" sz="1800" dirty="0" err="1">
                <a:solidFill>
                  <a:schemeClr val="bg1"/>
                </a:solidFill>
                <a:effectLst/>
                <a:latin typeface="Times New Roman" panose="02020603050405020304" pitchFamily="18" charset="0"/>
                <a:ea typeface="Times New Roman" panose="02020603050405020304" pitchFamily="18" charset="0"/>
              </a:rPr>
              <a:t>Hakime</a:t>
            </a:r>
            <a:r>
              <a:rPr lang="en-US" sz="1800" dirty="0">
                <a:solidFill>
                  <a:schemeClr val="bg1"/>
                </a:solidFill>
                <a:effectLst/>
                <a:latin typeface="Times New Roman" panose="02020603050405020304" pitchFamily="18" charset="0"/>
                <a:ea typeface="Times New Roman" panose="02020603050405020304" pitchFamily="18" charset="0"/>
              </a:rPr>
              <a:t> Ozturk, </a:t>
            </a:r>
            <a:r>
              <a:rPr lang="en-US" sz="1800" dirty="0" err="1">
                <a:solidFill>
                  <a:schemeClr val="bg1"/>
                </a:solidFill>
                <a:effectLst/>
                <a:latin typeface="Times New Roman" panose="02020603050405020304" pitchFamily="18" charset="0"/>
                <a:ea typeface="Times New Roman" panose="02020603050405020304" pitchFamily="18" charset="0"/>
              </a:rPr>
              <a:t>Arzucan</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Ozgur</a:t>
            </a:r>
            <a:r>
              <a:rPr lang="en-US" sz="1800" dirty="0">
                <a:solidFill>
                  <a:schemeClr val="bg1"/>
                </a:solidFill>
                <a:effectLst/>
                <a:latin typeface="Times New Roman" panose="02020603050405020304" pitchFamily="18" charset="0"/>
                <a:ea typeface="Times New Roman" panose="02020603050405020304" pitchFamily="18" charset="0"/>
              </a:rPr>
              <a:t> Described In “Exploring chemical space using Natural Language Processing 	Methodologies for Drug Discovery ”, as to take the Information about the design and discovery of drugs with the 	column called SMILES. SMILES(Simplified Molecular Input Entry Specification) consists of all the chemical formula of each and every compound. From this paper I invoked the purpose of extracting the similar compounds from SMILES and the procedure of extracting the SMILES.</a:t>
            </a:r>
            <a:endParaRPr lang="en-IN" sz="1800" dirty="0">
              <a:solidFill>
                <a:schemeClr val="bg1"/>
              </a:solidFill>
              <a:effectLst/>
              <a:latin typeface="Times New Roman" panose="02020603050405020304" pitchFamily="18" charset="0"/>
              <a:ea typeface="Times New Roman" panose="02020603050405020304" pitchFamily="18" charset="0"/>
            </a:endParaRPr>
          </a:p>
          <a:p>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r>
              <a:rPr lang="en-US" sz="1800" dirty="0">
                <a:solidFill>
                  <a:schemeClr val="bg1"/>
                </a:solidFill>
                <a:effectLst/>
                <a:latin typeface="Times New Roman" panose="02020603050405020304" pitchFamily="18" charset="0"/>
                <a:ea typeface="Times New Roman" panose="02020603050405020304" pitchFamily="18" charset="0"/>
              </a:rPr>
              <a:t>[2]  </a:t>
            </a:r>
            <a:r>
              <a:rPr lang="en-US" sz="1800" dirty="0" err="1">
                <a:solidFill>
                  <a:schemeClr val="bg1"/>
                </a:solidFill>
                <a:effectLst/>
                <a:latin typeface="Times New Roman" panose="02020603050405020304" pitchFamily="18" charset="0"/>
                <a:ea typeface="Times New Roman" panose="02020603050405020304" pitchFamily="18" charset="0"/>
              </a:rPr>
              <a:t>Hakime</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Oztruk</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Arzun</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Ozgur</a:t>
            </a:r>
            <a:r>
              <a:rPr lang="en-US" sz="1800" dirty="0">
                <a:solidFill>
                  <a:schemeClr val="bg1"/>
                </a:solidFill>
                <a:effectLst/>
                <a:latin typeface="Times New Roman" panose="02020603050405020304" pitchFamily="18" charset="0"/>
                <a:ea typeface="Times New Roman" panose="02020603050405020304" pitchFamily="18" charset="0"/>
              </a:rPr>
              <a:t> Described, In “A comparative study of SMILES-based </a:t>
            </a:r>
            <a:r>
              <a:rPr lang="en-US" sz="1800" dirty="0" err="1">
                <a:solidFill>
                  <a:schemeClr val="bg1"/>
                </a:solidFill>
                <a:effectLst/>
                <a:latin typeface="Times New Roman" panose="02020603050405020304" pitchFamily="18" charset="0"/>
                <a:ea typeface="Times New Roman" panose="02020603050405020304" pitchFamily="18" charset="0"/>
              </a:rPr>
              <a:t>Compund</a:t>
            </a:r>
            <a:r>
              <a:rPr lang="en-US" sz="1800" dirty="0">
                <a:solidFill>
                  <a:schemeClr val="bg1"/>
                </a:solidFill>
                <a:effectLst/>
                <a:latin typeface="Times New Roman" panose="02020603050405020304" pitchFamily="18" charset="0"/>
                <a:ea typeface="Times New Roman" panose="02020603050405020304" pitchFamily="18" charset="0"/>
              </a:rPr>
              <a:t> similarity functions for drug-target interaction prediction ”, I </a:t>
            </a:r>
            <a:r>
              <a:rPr lang="en-US" sz="1800" dirty="0" err="1">
                <a:solidFill>
                  <a:schemeClr val="bg1"/>
                </a:solidFill>
                <a:effectLst/>
                <a:latin typeface="Times New Roman" panose="02020603050405020304" pitchFamily="18" charset="0"/>
                <a:ea typeface="Times New Roman" panose="02020603050405020304" pitchFamily="18" charset="0"/>
              </a:rPr>
              <a:t>Refered</a:t>
            </a:r>
            <a:r>
              <a:rPr lang="en-US" sz="1800" dirty="0">
                <a:solidFill>
                  <a:schemeClr val="bg1"/>
                </a:solidFill>
                <a:effectLst/>
                <a:latin typeface="Times New Roman" panose="02020603050405020304" pitchFamily="18" charset="0"/>
                <a:ea typeface="Times New Roman" panose="02020603050405020304" pitchFamily="18" charset="0"/>
              </a:rPr>
              <a:t> in depth of SMILES and I conclude that the more efficient SMILES based similarity functions performed similarly to the more complex 2D- based SIMCOMP </a:t>
            </a:r>
            <a:r>
              <a:rPr lang="en-US" sz="1800" dirty="0" err="1">
                <a:solidFill>
                  <a:schemeClr val="bg1"/>
                </a:solidFill>
                <a:effectLst/>
                <a:latin typeface="Times New Roman" panose="02020603050405020304" pitchFamily="18" charset="0"/>
                <a:ea typeface="Times New Roman" panose="02020603050405020304" pitchFamily="18" charset="0"/>
              </a:rPr>
              <a:t>Kernal</a:t>
            </a:r>
            <a:r>
              <a:rPr lang="en-US" sz="1800" dirty="0">
                <a:solidFill>
                  <a:schemeClr val="bg1"/>
                </a:solidFill>
                <a:effectLst/>
                <a:latin typeface="Times New Roman" panose="02020603050405020304" pitchFamily="18" charset="0"/>
                <a:ea typeface="Times New Roman" panose="02020603050405020304" pitchFamily="18" charset="0"/>
              </a:rPr>
              <a:t>.</a:t>
            </a:r>
            <a:endParaRPr lang="en-IN" sz="1800" dirty="0">
              <a:solidFill>
                <a:schemeClr val="bg1"/>
              </a:solidFill>
              <a:effectLst/>
              <a:latin typeface="Times New Roman" panose="02020603050405020304" pitchFamily="18" charset="0"/>
              <a:ea typeface="Times New Roman" panose="02020603050405020304" pitchFamily="18" charset="0"/>
            </a:endParaRPr>
          </a:p>
          <a:p>
            <a:r>
              <a:rPr lang="en-US" sz="1800" dirty="0">
                <a:solidFill>
                  <a:schemeClr val="bg1"/>
                </a:solidFill>
                <a:effectLst/>
                <a:latin typeface="Times New Roman" panose="02020603050405020304" pitchFamily="18" charset="0"/>
                <a:ea typeface="Times New Roman" panose="02020603050405020304" pitchFamily="18" charset="0"/>
              </a:rPr>
              <a:t>We can identify the interactions data sets clearly using fingerprints.</a:t>
            </a:r>
            <a:endParaRPr lang="en-IN" sz="1800" dirty="0">
              <a:solidFill>
                <a:schemeClr val="bg1"/>
              </a:solidFill>
              <a:effectLst/>
              <a:latin typeface="Times New Roman" panose="02020603050405020304" pitchFamily="18" charset="0"/>
              <a:ea typeface="Times New Roman" panose="02020603050405020304" pitchFamily="18" charset="0"/>
            </a:endParaRPr>
          </a:p>
          <a:p>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r>
              <a:rPr lang="en-US" sz="1800" dirty="0">
                <a:solidFill>
                  <a:schemeClr val="bg1"/>
                </a:solidFill>
                <a:effectLst/>
                <a:latin typeface="Times New Roman" panose="02020603050405020304" pitchFamily="18" charset="0"/>
                <a:ea typeface="Times New Roman" panose="02020603050405020304" pitchFamily="18" charset="0"/>
              </a:rPr>
              <a:t>[3] Vogt M and </a:t>
            </a:r>
            <a:r>
              <a:rPr lang="en-US" sz="1800" dirty="0" err="1">
                <a:solidFill>
                  <a:schemeClr val="bg1"/>
                </a:solidFill>
                <a:effectLst/>
                <a:latin typeface="Times New Roman" panose="02020603050405020304" pitchFamily="18" charset="0"/>
                <a:ea typeface="Times New Roman" panose="02020603050405020304" pitchFamily="18" charset="0"/>
              </a:rPr>
              <a:t>Bajorath</a:t>
            </a:r>
            <a:r>
              <a:rPr lang="en-US" sz="1800" dirty="0">
                <a:solidFill>
                  <a:schemeClr val="bg1"/>
                </a:solidFill>
                <a:effectLst/>
                <a:latin typeface="Times New Roman" panose="02020603050405020304" pitchFamily="18" charset="0"/>
                <a:ea typeface="Times New Roman" panose="02020603050405020304" pitchFamily="18" charset="0"/>
              </a:rPr>
              <a:t> J Described in “</a:t>
            </a:r>
            <a:r>
              <a:rPr lang="en-US" sz="1800" dirty="0" err="1">
                <a:solidFill>
                  <a:schemeClr val="bg1"/>
                </a:solidFill>
                <a:effectLst/>
                <a:latin typeface="Times New Roman" panose="02020603050405020304" pitchFamily="18" charset="0"/>
                <a:ea typeface="Times New Roman" panose="02020603050405020304" pitchFamily="18" charset="0"/>
              </a:rPr>
              <a:t>ccbmlib</a:t>
            </a:r>
            <a:r>
              <a:rPr lang="en-US" sz="1800" dirty="0">
                <a:solidFill>
                  <a:schemeClr val="bg1"/>
                </a:solidFill>
                <a:effectLst/>
                <a:latin typeface="Times New Roman" panose="02020603050405020304" pitchFamily="18" charset="0"/>
                <a:ea typeface="Times New Roman" panose="02020603050405020304" pitchFamily="18" charset="0"/>
              </a:rPr>
              <a:t> – a Python package for modelling </a:t>
            </a:r>
            <a:r>
              <a:rPr lang="en-US" sz="1800" dirty="0" err="1">
                <a:solidFill>
                  <a:schemeClr val="bg1"/>
                </a:solidFill>
                <a:effectLst/>
                <a:latin typeface="Times New Roman" panose="02020603050405020304" pitchFamily="18" charset="0"/>
                <a:ea typeface="Times New Roman" panose="02020603050405020304" pitchFamily="18" charset="0"/>
              </a:rPr>
              <a:t>Tanimoto</a:t>
            </a:r>
            <a:r>
              <a:rPr lang="en-US" sz="1800" dirty="0">
                <a:solidFill>
                  <a:schemeClr val="bg1"/>
                </a:solidFill>
                <a:effectLst/>
                <a:latin typeface="Times New Roman" panose="02020603050405020304" pitchFamily="18" charset="0"/>
                <a:ea typeface="Times New Roman" panose="02020603050405020304" pitchFamily="18" charset="0"/>
              </a:rPr>
              <a:t> similarity value distributions”. It described the information about how to use the </a:t>
            </a:r>
            <a:r>
              <a:rPr lang="en-US" sz="1800" dirty="0" err="1">
                <a:solidFill>
                  <a:schemeClr val="bg1"/>
                </a:solidFill>
                <a:effectLst/>
                <a:latin typeface="Times New Roman" panose="02020603050405020304" pitchFamily="18" charset="0"/>
                <a:ea typeface="Times New Roman" panose="02020603050405020304" pitchFamily="18" charset="0"/>
              </a:rPr>
              <a:t>ccbmlib</a:t>
            </a:r>
            <a:r>
              <a:rPr lang="en-US" sz="1800" dirty="0">
                <a:solidFill>
                  <a:schemeClr val="bg1"/>
                </a:solidFill>
                <a:effectLst/>
                <a:latin typeface="Times New Roman" panose="02020603050405020304" pitchFamily="18" charset="0"/>
                <a:ea typeface="Times New Roman" panose="02020603050405020304" pitchFamily="18" charset="0"/>
              </a:rPr>
              <a:t> Python package which is a collection of modules for modelling similarity value distributions. From this paper </a:t>
            </a:r>
            <a:r>
              <a:rPr lang="en-US" sz="1800" dirty="0" err="1">
                <a:solidFill>
                  <a:schemeClr val="bg1"/>
                </a:solidFill>
                <a:effectLst/>
                <a:latin typeface="Times New Roman" panose="02020603050405020304" pitchFamily="18" charset="0"/>
                <a:ea typeface="Times New Roman" panose="02020603050405020304" pitchFamily="18" charset="0"/>
              </a:rPr>
              <a:t>i</a:t>
            </a:r>
            <a:r>
              <a:rPr lang="en-US" sz="1800" dirty="0">
                <a:solidFill>
                  <a:schemeClr val="bg1"/>
                </a:solidFill>
                <a:effectLst/>
                <a:latin typeface="Times New Roman" panose="02020603050405020304" pitchFamily="18" charset="0"/>
                <a:ea typeface="Times New Roman" panose="02020603050405020304" pitchFamily="18" charset="0"/>
              </a:rPr>
              <a:t> invoked that this is used to assess the statistical significance of </a:t>
            </a:r>
            <a:r>
              <a:rPr lang="en-US" sz="1800" dirty="0" err="1">
                <a:solidFill>
                  <a:schemeClr val="bg1"/>
                </a:solidFill>
                <a:effectLst/>
                <a:latin typeface="Times New Roman" panose="02020603050405020304" pitchFamily="18" charset="0"/>
                <a:ea typeface="Times New Roman" panose="02020603050405020304" pitchFamily="18" charset="0"/>
              </a:rPr>
              <a:t>tanimoto</a:t>
            </a:r>
            <a:r>
              <a:rPr lang="en-US" sz="1800" dirty="0">
                <a:solidFill>
                  <a:schemeClr val="bg1"/>
                </a:solidFill>
                <a:effectLst/>
                <a:latin typeface="Times New Roman" panose="02020603050405020304" pitchFamily="18" charset="0"/>
                <a:ea typeface="Times New Roman" panose="02020603050405020304" pitchFamily="18" charset="0"/>
              </a:rPr>
              <a:t> coefficients and evaluate how molecular similarity is reflected when different fingerprint representations are used and conditional significance score to estimate where a test compound would be ranked in a search and the resulting models have been evaluated for </a:t>
            </a:r>
            <a:r>
              <a:rPr lang="en-US" sz="1800" dirty="0" err="1">
                <a:solidFill>
                  <a:schemeClr val="bg1"/>
                </a:solidFill>
                <a:effectLst/>
                <a:latin typeface="Times New Roman" panose="02020603050405020304" pitchFamily="18" charset="0"/>
                <a:ea typeface="Times New Roman" panose="02020603050405020304" pitchFamily="18" charset="0"/>
              </a:rPr>
              <a:t>RDKit</a:t>
            </a:r>
            <a:r>
              <a:rPr lang="en-US" sz="1800" dirty="0">
                <a:solidFill>
                  <a:schemeClr val="bg1"/>
                </a:solidFill>
                <a:effectLst/>
                <a:latin typeface="Times New Roman" panose="02020603050405020304" pitchFamily="18" charset="0"/>
                <a:ea typeface="Times New Roman" panose="02020603050405020304" pitchFamily="18" charset="0"/>
              </a:rPr>
              <a:t> fingerprints, taking a collection of </a:t>
            </a:r>
            <a:r>
              <a:rPr lang="en-US" sz="1800" dirty="0" err="1">
                <a:solidFill>
                  <a:schemeClr val="bg1"/>
                </a:solidFill>
                <a:effectLst/>
                <a:latin typeface="Times New Roman" panose="02020603050405020304" pitchFamily="18" charset="0"/>
                <a:ea typeface="Times New Roman" panose="02020603050405020304" pitchFamily="18" charset="0"/>
              </a:rPr>
              <a:t>ChEMBL</a:t>
            </a:r>
            <a:r>
              <a:rPr lang="en-US" sz="1800" dirty="0">
                <a:solidFill>
                  <a:schemeClr val="bg1"/>
                </a:solidFill>
                <a:effectLst/>
                <a:latin typeface="Times New Roman" panose="02020603050405020304" pitchFamily="18" charset="0"/>
                <a:ea typeface="Times New Roman" panose="02020603050405020304" pitchFamily="18" charset="0"/>
              </a:rPr>
              <a:t> compounds as a reference data set. I conclude that the Highly accurate models were obtained, with difference of 1% or less for indicating high similarity</a:t>
            </a:r>
            <a:endParaRPr lang="en-IN" sz="1800" dirty="0">
              <a:solidFill>
                <a:schemeClr val="bg1"/>
              </a:solidFill>
              <a:effectLst/>
              <a:latin typeface="Times New Roman" panose="02020603050405020304" pitchFamily="18" charset="0"/>
              <a:ea typeface="Times New Roman" panose="02020603050405020304" pitchFamily="18" charset="0"/>
            </a:endParaRPr>
          </a:p>
          <a:p>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solidFill>
                <a:schemeClr val="bg1"/>
              </a:solidFill>
            </a:endParaRPr>
          </a:p>
        </p:txBody>
      </p:sp>
      <p:sp>
        <p:nvSpPr>
          <p:cNvPr id="3" name="Rectangle 2">
            <a:extLst>
              <a:ext uri="{FF2B5EF4-FFF2-40B4-BE49-F238E27FC236}">
                <a16:creationId xmlns:a16="http://schemas.microsoft.com/office/drawing/2014/main" id="{D5771E2F-A4F2-430D-A1A3-8EBF3324717A}"/>
              </a:ext>
            </a:extLst>
          </p:cNvPr>
          <p:cNvSpPr/>
          <p:nvPr/>
        </p:nvSpPr>
        <p:spPr>
          <a:xfrm>
            <a:off x="203200" y="132695"/>
            <a:ext cx="5700600"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Literature Survey</a:t>
            </a:r>
          </a:p>
        </p:txBody>
      </p:sp>
    </p:spTree>
    <p:extLst>
      <p:ext uri="{BB962C8B-B14F-4D97-AF65-F5344CB8AC3E}">
        <p14:creationId xmlns:p14="http://schemas.microsoft.com/office/powerpoint/2010/main" val="752820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C34A10-1F44-40B7-9027-098E8DE47C1E}"/>
              </a:ext>
            </a:extLst>
          </p:cNvPr>
          <p:cNvSpPr txBox="1"/>
          <p:nvPr/>
        </p:nvSpPr>
        <p:spPr>
          <a:xfrm>
            <a:off x="609600" y="386080"/>
            <a:ext cx="11023600" cy="6224781"/>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Times New Roman" panose="02020603050405020304" pitchFamily="18" charset="0"/>
              </a:rPr>
              <a:t>[4]</a:t>
            </a:r>
            <a:r>
              <a:rPr lang="en-US" sz="1800" b="1"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B. </a:t>
            </a:r>
            <a:r>
              <a:rPr lang="en-US" sz="1800" dirty="0" err="1">
                <a:solidFill>
                  <a:schemeClr val="bg1"/>
                </a:solidFill>
                <a:effectLst/>
                <a:latin typeface="Times New Roman" panose="02020603050405020304" pitchFamily="18" charset="0"/>
                <a:ea typeface="Times New Roman" panose="02020603050405020304" pitchFamily="18" charset="0"/>
              </a:rPr>
              <a:t>Zagidullin</a:t>
            </a:r>
            <a:r>
              <a:rPr lang="en-US" sz="1800" dirty="0">
                <a:solidFill>
                  <a:schemeClr val="bg1"/>
                </a:solidFill>
                <a:effectLst/>
                <a:latin typeface="Times New Roman" panose="02020603050405020304" pitchFamily="18" charset="0"/>
                <a:ea typeface="Times New Roman" panose="02020603050405020304" pitchFamily="18" charset="0"/>
              </a:rPr>
              <a:t>, Z. Wang, Y. Guan, E. </a:t>
            </a:r>
            <a:r>
              <a:rPr lang="en-US" sz="1800" dirty="0" err="1">
                <a:solidFill>
                  <a:schemeClr val="bg1"/>
                </a:solidFill>
                <a:effectLst/>
                <a:latin typeface="Times New Roman" panose="02020603050405020304" pitchFamily="18" charset="0"/>
                <a:ea typeface="Times New Roman" panose="02020603050405020304" pitchFamily="18" charset="0"/>
              </a:rPr>
              <a:t>Pitkänen</a:t>
            </a:r>
            <a:r>
              <a:rPr lang="en-US" sz="1800" dirty="0">
                <a:solidFill>
                  <a:schemeClr val="bg1"/>
                </a:solidFill>
                <a:effectLst/>
                <a:latin typeface="Times New Roman" panose="02020603050405020304" pitchFamily="18" charset="0"/>
                <a:ea typeface="Times New Roman" panose="02020603050405020304" pitchFamily="18" charset="0"/>
              </a:rPr>
              <a:t> and J. Tang Described in “Comparative analysis of molecular fingerprints in prediction of drug combination effects”. From this documentation it describes that to compare rule-based and data-driven molecular representations in prediction of drug combination sensitivity and finding drug synergy scores using standardized results and later on to evaluate the clustering performance of molecular representations and quantify their similarity by adapting the </a:t>
            </a:r>
            <a:r>
              <a:rPr lang="en-US" sz="1800" dirty="0" err="1">
                <a:solidFill>
                  <a:schemeClr val="bg1"/>
                </a:solidFill>
                <a:effectLst/>
                <a:latin typeface="Times New Roman" panose="02020603050405020304" pitchFamily="18" charset="0"/>
                <a:ea typeface="Times New Roman" panose="02020603050405020304" pitchFamily="18" charset="0"/>
              </a:rPr>
              <a:t>Centred</a:t>
            </a:r>
            <a:r>
              <a:rPr lang="en-US" sz="1800" dirty="0">
                <a:solidFill>
                  <a:schemeClr val="bg1"/>
                </a:solidFill>
                <a:effectLst/>
                <a:latin typeface="Times New Roman" panose="02020603050405020304" pitchFamily="18" charset="0"/>
                <a:ea typeface="Times New Roman" panose="02020603050405020304" pitchFamily="18" charset="0"/>
              </a:rPr>
              <a:t> Kernel Alignment metric (identify an optimal molecular representation type (CKA)). The included Data-driven fingerprints, namely VAE 256 bits long trained on SMILES and Infomax 300 bits long-trained molecular graphs are well-suited for regression tasks. 1024 bits long 2D and 3D circular fingerprints are flexible and well-performant rule-based models fit for clustering tasks</a:t>
            </a:r>
            <a:endParaRPr lang="en-IN" sz="1800" dirty="0">
              <a:solidFill>
                <a:schemeClr val="bg1"/>
              </a:solidFill>
              <a:effectLst/>
              <a:latin typeface="Times New Roman" panose="02020603050405020304" pitchFamily="18" charset="0"/>
              <a:ea typeface="Times New Roman" panose="02020603050405020304" pitchFamily="18" charset="0"/>
            </a:endParaRPr>
          </a:p>
          <a:p>
            <a:pPr marL="64770" marR="1974850" algn="just">
              <a:lnSpc>
                <a:spcPct val="200000"/>
              </a:lnSpc>
              <a:spcBef>
                <a:spcPts val="310"/>
              </a:spcBef>
            </a:pPr>
            <a:r>
              <a:rPr lang="en-US" sz="1800" b="0" kern="0" dirty="0">
                <a:solidFill>
                  <a:schemeClr val="bg1"/>
                </a:solidFill>
                <a:effectLst/>
                <a:latin typeface="Times New Roman" panose="02020603050405020304" pitchFamily="18" charset="0"/>
                <a:ea typeface="Times New Roman" panose="02020603050405020304" pitchFamily="18" charset="0"/>
              </a:rPr>
              <a:t> </a:t>
            </a:r>
            <a:endParaRPr lang="en-IN" sz="1800" b="1" kern="0" dirty="0">
              <a:solidFill>
                <a:schemeClr val="bg1"/>
              </a:solidFill>
              <a:effectLst/>
              <a:latin typeface="Times New Roman" panose="02020603050405020304" pitchFamily="18" charset="0"/>
              <a:ea typeface="Times New Roman" panose="02020603050405020304" pitchFamily="18" charset="0"/>
            </a:endParaRPr>
          </a:p>
          <a:p>
            <a:r>
              <a:rPr lang="en-US" sz="1800" dirty="0">
                <a:solidFill>
                  <a:schemeClr val="bg1"/>
                </a:solidFill>
                <a:effectLst/>
                <a:latin typeface="Times New Roman" panose="02020603050405020304" pitchFamily="18" charset="0"/>
                <a:ea typeface="Times New Roman" panose="02020603050405020304" pitchFamily="18" charset="0"/>
              </a:rPr>
              <a:t>[5]</a:t>
            </a:r>
            <a:r>
              <a:rPr lang="en-US" sz="1800" b="1"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Alice Capecchi, Daniel Probst and Jean‑Louis Reymond described in “One molecular fingerprint to rule them all: drugs, biomolecules, and the metabolome”. The documentation described that MAP4 is a new molecular fingerprint suitable for drugs and can be adopted as a universal fingerprint to describe and search chemical space so here it takes </a:t>
            </a:r>
            <a:r>
              <a:rPr lang="en-US" sz="1800" dirty="0" err="1">
                <a:solidFill>
                  <a:schemeClr val="bg1"/>
                </a:solidFill>
                <a:effectLst/>
                <a:latin typeface="Times New Roman" panose="02020603050405020304" pitchFamily="18" charset="0"/>
                <a:ea typeface="Times New Roman" panose="02020603050405020304" pitchFamily="18" charset="0"/>
              </a:rPr>
              <a:t>MinHasing</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MinHasing</a:t>
            </a:r>
            <a:r>
              <a:rPr lang="en-US" sz="1800" dirty="0">
                <a:solidFill>
                  <a:schemeClr val="bg1"/>
                </a:solidFill>
                <a:effectLst/>
                <a:latin typeface="Times New Roman" panose="02020603050405020304" pitchFamily="18" charset="0"/>
                <a:ea typeface="Times New Roman" panose="02020603050405020304" pitchFamily="18" charset="0"/>
              </a:rPr>
              <a:t> is used for MAP4 allows the construction of k-NN trees and the creation of high-resolution chemical space tree-maps (TMAPs) for databased as diverse as </a:t>
            </a:r>
            <a:r>
              <a:rPr lang="en-US" sz="1800" dirty="0" err="1">
                <a:solidFill>
                  <a:schemeClr val="bg1"/>
                </a:solidFill>
                <a:effectLst/>
                <a:latin typeface="Times New Roman" panose="02020603050405020304" pitchFamily="18" charset="0"/>
                <a:ea typeface="Times New Roman" panose="02020603050405020304" pitchFamily="18" charset="0"/>
              </a:rPr>
              <a:t>DrugBank</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rPr>
              <a:t>[6] Ravi Manne Described in “Machine Learning Techniques in Drug Discovery and Development”, I examined machine learning and deep learning techniques which help pharma industry in all stages of drug discovery which includes target validation, prognostic bookmarks, technical traits, in which these are totally seven phases in the process of drug discovery.</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168026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1D9C13-C938-41BA-8DCA-56AD250C64A0}"/>
              </a:ext>
            </a:extLst>
          </p:cNvPr>
          <p:cNvSpPr txBox="1"/>
          <p:nvPr/>
        </p:nvSpPr>
        <p:spPr>
          <a:xfrm>
            <a:off x="538480" y="487680"/>
            <a:ext cx="10373360" cy="3693319"/>
          </a:xfrm>
          <a:prstGeom prst="rect">
            <a:avLst/>
          </a:prstGeom>
          <a:noFill/>
        </p:spPr>
        <p:txBody>
          <a:bodyPr wrap="square" rtlCol="0">
            <a:spAutoFit/>
          </a:bodyPr>
          <a:lstStyle/>
          <a:p>
            <a:pPr algn="just"/>
            <a:r>
              <a:rPr lang="en-US" sz="1800" dirty="0">
                <a:solidFill>
                  <a:schemeClr val="bg1"/>
                </a:solidFill>
                <a:effectLst/>
                <a:latin typeface="Times New Roman" panose="02020603050405020304" pitchFamily="18" charset="0"/>
                <a:ea typeface="Times New Roman" panose="02020603050405020304" pitchFamily="18" charset="0"/>
              </a:rPr>
              <a:t>[7] Suresh Dara, Surender Singh Jadav, Swetha </a:t>
            </a:r>
            <a:r>
              <a:rPr lang="en-US" sz="1800" dirty="0" err="1">
                <a:solidFill>
                  <a:schemeClr val="bg1"/>
                </a:solidFill>
                <a:effectLst/>
                <a:latin typeface="Times New Roman" panose="02020603050405020304" pitchFamily="18" charset="0"/>
                <a:ea typeface="Times New Roman" panose="02020603050405020304" pitchFamily="18" charset="0"/>
              </a:rPr>
              <a:t>Dhamercherla</a:t>
            </a:r>
            <a:r>
              <a:rPr lang="en-US" sz="1800" dirty="0">
                <a:solidFill>
                  <a:schemeClr val="bg1"/>
                </a:solidFill>
                <a:effectLst/>
                <a:latin typeface="Times New Roman" panose="02020603050405020304" pitchFamily="18" charset="0"/>
                <a:ea typeface="Times New Roman" panose="02020603050405020304" pitchFamily="18" charset="0"/>
              </a:rPr>
              <a:t>, CH Madhu Babu, Mohamed Jawed Ahsan Described in “Machine Learning in Drug Discovery” the feasible literature on drug discovery through ML tools and techniques that are enforced in every phase of drug development to accelerate the research process. Target validation, prognostic biomarkers, digital pathology are considered as the problem statements where In clinical trials, absolute and methodological data must be generated to tackle many puzzles in validating ML techniques, improving decision-making, promoting awareness in ML approaches, and deducing risk failures in drug discovery.</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rPr>
              <a:t>[8] I used “Anaconda and </a:t>
            </a:r>
            <a:r>
              <a:rPr lang="en-US" sz="1800" dirty="0" err="1">
                <a:solidFill>
                  <a:schemeClr val="bg1"/>
                </a:solidFill>
                <a:effectLst/>
                <a:latin typeface="Times New Roman" panose="02020603050405020304" pitchFamily="18" charset="0"/>
                <a:ea typeface="Times New Roman" panose="02020603050405020304" pitchFamily="18" charset="0"/>
              </a:rPr>
              <a:t>Jupyter</a:t>
            </a:r>
            <a:r>
              <a:rPr lang="en-US" sz="1800" dirty="0">
                <a:solidFill>
                  <a:schemeClr val="bg1"/>
                </a:solidFill>
                <a:effectLst/>
                <a:latin typeface="Times New Roman" panose="02020603050405020304" pitchFamily="18" charset="0"/>
                <a:ea typeface="Times New Roman" panose="02020603050405020304" pitchFamily="18" charset="0"/>
              </a:rPr>
              <a:t> Note Setup” to install anaconda for my execution </a:t>
            </a:r>
            <a:r>
              <a:rPr lang="en-US" sz="1800" dirty="0" err="1">
                <a:solidFill>
                  <a:schemeClr val="bg1"/>
                </a:solidFill>
                <a:effectLst/>
                <a:latin typeface="Times New Roman" panose="02020603050405020304" pitchFamily="18" charset="0"/>
                <a:ea typeface="Times New Roman" panose="02020603050405020304" pitchFamily="18" charset="0"/>
              </a:rPr>
              <a:t>where,the</a:t>
            </a:r>
            <a:r>
              <a:rPr lang="en-US" sz="1800" dirty="0">
                <a:solidFill>
                  <a:schemeClr val="bg1"/>
                </a:solidFill>
                <a:effectLst/>
                <a:latin typeface="Times New Roman" panose="02020603050405020304" pitchFamily="18" charset="0"/>
                <a:ea typeface="Times New Roman" panose="02020603050405020304" pitchFamily="18" charset="0"/>
              </a:rPr>
              <a:t> Anaconda distribution includes the </a:t>
            </a:r>
            <a:r>
              <a:rPr lang="en-US" sz="1800" dirty="0" err="1">
                <a:solidFill>
                  <a:schemeClr val="bg1"/>
                </a:solidFill>
                <a:effectLst/>
                <a:latin typeface="Times New Roman" panose="02020603050405020304" pitchFamily="18" charset="0"/>
                <a:ea typeface="Times New Roman" panose="02020603050405020304" pitchFamily="18" charset="0"/>
              </a:rPr>
              <a:t>Conda</a:t>
            </a:r>
            <a:r>
              <a:rPr lang="en-US" sz="1800" dirty="0">
                <a:solidFill>
                  <a:schemeClr val="bg1"/>
                </a:solidFill>
                <a:effectLst/>
                <a:latin typeface="Times New Roman" panose="02020603050405020304" pitchFamily="18" charset="0"/>
                <a:ea typeface="Times New Roman" panose="02020603050405020304" pitchFamily="18" charset="0"/>
              </a:rPr>
              <a:t> package manager in addition to the preconfigured Python packages and other tools. Anaconda Navigator is a GUI tool that is included in the Anaconda distribution and makes it easy to configure, install, and launch tools such as </a:t>
            </a:r>
            <a:r>
              <a:rPr lang="en-US" sz="1800" dirty="0" err="1">
                <a:solidFill>
                  <a:schemeClr val="bg1"/>
                </a:solidFill>
                <a:effectLst/>
                <a:latin typeface="Times New Roman" panose="02020603050405020304" pitchFamily="18" charset="0"/>
                <a:ea typeface="Times New Roman" panose="02020603050405020304" pitchFamily="18" charset="0"/>
              </a:rPr>
              <a:t>Jupyter</a:t>
            </a:r>
            <a:r>
              <a:rPr lang="en-US" sz="1800" dirty="0">
                <a:solidFill>
                  <a:schemeClr val="bg1"/>
                </a:solidFill>
                <a:effectLst/>
                <a:latin typeface="Times New Roman" panose="02020603050405020304" pitchFamily="18" charset="0"/>
                <a:ea typeface="Times New Roman" panose="02020603050405020304" pitchFamily="18" charset="0"/>
              </a:rPr>
              <a:t> Notebook.</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409515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38000" b="-38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EE1777-D7F8-4C29-8769-A4868085A463}"/>
              </a:ext>
            </a:extLst>
          </p:cNvPr>
          <p:cNvSpPr txBox="1"/>
          <p:nvPr/>
        </p:nvSpPr>
        <p:spPr>
          <a:xfrm>
            <a:off x="508000" y="568960"/>
            <a:ext cx="10830560" cy="3139321"/>
          </a:xfrm>
          <a:prstGeom prst="rect">
            <a:avLst/>
          </a:prstGeom>
          <a:noFill/>
        </p:spPr>
        <p:txBody>
          <a:bodyPr wrap="square" rtlCol="0">
            <a:spAutoFit/>
          </a:bodyPr>
          <a:lstStyle/>
          <a:p>
            <a:r>
              <a:rPr lang="en-US" b="1" dirty="0">
                <a:solidFill>
                  <a:srgbClr val="C00000"/>
                </a:solidFill>
                <a:latin typeface="Times New Roman" panose="02020603050405020304" pitchFamily="18" charset="0"/>
                <a:cs typeface="Times New Roman" panose="02020603050405020304" pitchFamily="18" charset="0"/>
              </a:rPr>
              <a:t>INPUTS REQUIRED FOR THE PROJECT:</a:t>
            </a:r>
          </a:p>
          <a:p>
            <a:r>
              <a:rPr lang="en-US" b="1" dirty="0">
                <a:solidFill>
                  <a:srgbClr val="C00000"/>
                </a:solidFill>
                <a:latin typeface="Times New Roman" panose="02020603050405020304" pitchFamily="18" charset="0"/>
                <a:cs typeface="Times New Roman" panose="02020603050405020304" pitchFamily="18" charset="0"/>
              </a:rPr>
              <a:t>				</a:t>
            </a:r>
          </a:p>
          <a:p>
            <a:r>
              <a:rPr lang="en-US" b="1" dirty="0">
                <a:solidFill>
                  <a:srgbClr val="C00000"/>
                </a:solidFill>
                <a:latin typeface="Times New Roman" panose="02020603050405020304" pitchFamily="18" charset="0"/>
                <a:cs typeface="Times New Roman" panose="02020603050405020304" pitchFamily="18" charset="0"/>
              </a:rPr>
              <a:t>			</a:t>
            </a:r>
            <a:r>
              <a:rPr lang="en-US" b="1" dirty="0">
                <a:solidFill>
                  <a:srgbClr val="2111F3"/>
                </a:solidFill>
                <a:latin typeface="Times New Roman" panose="02020603050405020304" pitchFamily="18" charset="0"/>
                <a:cs typeface="Times New Roman" panose="02020603050405020304" pitchFamily="18" charset="0"/>
              </a:rPr>
              <a:t>DATA SET OF THE ANTIBIOTIC WHICH CONTAINS THE DATA FIELDS OF STRUCTURE, DRUG CONTANT ETC.</a:t>
            </a:r>
          </a:p>
          <a:p>
            <a:r>
              <a:rPr lang="en-US" b="1" dirty="0">
                <a:solidFill>
                  <a:srgbClr val="2111F3"/>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CONDITIONS OF PATIENT:</a:t>
            </a:r>
          </a:p>
          <a:p>
            <a:r>
              <a:rPr lang="en-US" b="1" dirty="0">
                <a:solidFill>
                  <a:srgbClr val="00B050"/>
                </a:solidFill>
                <a:latin typeface="Times New Roman" panose="02020603050405020304" pitchFamily="18" charset="0"/>
                <a:cs typeface="Times New Roman" panose="02020603050405020304" pitchFamily="18" charset="0"/>
              </a:rPr>
              <a:t>						1. REACENTLY EFFECTED TO COVID?</a:t>
            </a:r>
          </a:p>
          <a:p>
            <a:r>
              <a:rPr lang="en-US" b="1" dirty="0">
                <a:solidFill>
                  <a:srgbClr val="00B050"/>
                </a:solidFill>
                <a:latin typeface="Times New Roman" panose="02020603050405020304" pitchFamily="18" charset="0"/>
                <a:cs typeface="Times New Roman" panose="02020603050405020304" pitchFamily="18" charset="0"/>
              </a:rPr>
              <a:t>						2. REACENTLY MET WITH AN ACCIDENT?</a:t>
            </a:r>
          </a:p>
          <a:p>
            <a:r>
              <a:rPr lang="en-US" b="1" dirty="0">
                <a:solidFill>
                  <a:srgbClr val="00B050"/>
                </a:solidFill>
                <a:latin typeface="Times New Roman" panose="02020603050405020304" pitchFamily="18" charset="0"/>
                <a:cs typeface="Times New Roman" panose="02020603050405020304" pitchFamily="18" charset="0"/>
              </a:rPr>
              <a:t>						3. SUFFERING FROM COLD?</a:t>
            </a:r>
          </a:p>
          <a:p>
            <a:r>
              <a:rPr lang="en-US" b="1" dirty="0">
                <a:solidFill>
                  <a:srgbClr val="00B050"/>
                </a:solidFill>
                <a:latin typeface="Times New Roman" panose="02020603050405020304" pitchFamily="18" charset="0"/>
                <a:cs typeface="Times New Roman" panose="02020603050405020304" pitchFamily="18" charset="0"/>
              </a:rPr>
              <a:t>						4. SUFFERING FROM COUGH?</a:t>
            </a:r>
          </a:p>
          <a:p>
            <a:r>
              <a:rPr lang="en-US" b="1" dirty="0">
                <a:solidFill>
                  <a:srgbClr val="00B050"/>
                </a:solidFill>
                <a:latin typeface="Times New Roman" panose="02020603050405020304" pitchFamily="18" charset="0"/>
                <a:cs typeface="Times New Roman" panose="02020603050405020304" pitchFamily="18" charset="0"/>
              </a:rPr>
              <a:t>						5. SUFFERING FROM FEVER?	</a:t>
            </a:r>
          </a:p>
          <a:p>
            <a:r>
              <a:rPr lang="en-US" b="1" dirty="0">
                <a:solidFill>
                  <a:srgbClr val="C00000"/>
                </a:solidFill>
                <a:latin typeface="Times New Roman" panose="02020603050405020304" pitchFamily="18" charset="0"/>
                <a:cs typeface="Times New Roman" panose="02020603050405020304" pitchFamily="18" charset="0"/>
              </a:rPr>
              <a:t>		 </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F3A8A4-E637-4D59-8A95-BD30DF953D53}"/>
              </a:ext>
            </a:extLst>
          </p:cNvPr>
          <p:cNvSpPr txBox="1"/>
          <p:nvPr/>
        </p:nvSpPr>
        <p:spPr>
          <a:xfrm>
            <a:off x="508000" y="3708281"/>
            <a:ext cx="11176000" cy="1200329"/>
          </a:xfrm>
          <a:prstGeom prst="rect">
            <a:avLst/>
          </a:prstGeom>
          <a:noFill/>
        </p:spPr>
        <p:txBody>
          <a:bodyPr wrap="square" rtlCol="0">
            <a:spAutoFit/>
          </a:bodyPr>
          <a:lstStyle/>
          <a:p>
            <a:r>
              <a:rPr lang="en-US" b="1" dirty="0">
                <a:solidFill>
                  <a:srgbClr val="C00000"/>
                </a:solidFill>
                <a:latin typeface="Times New Roman" panose="02020603050405020304" pitchFamily="18" charset="0"/>
                <a:cs typeface="Times New Roman" panose="02020603050405020304" pitchFamily="18" charset="0"/>
              </a:rPr>
              <a:t>OUTPUT : </a:t>
            </a:r>
          </a:p>
          <a:p>
            <a:endParaRPr lang="en-US" b="1" dirty="0">
              <a:solidFill>
                <a:srgbClr val="2111F3"/>
              </a:solidFill>
              <a:latin typeface="Times New Roman" panose="02020603050405020304" pitchFamily="18" charset="0"/>
              <a:cs typeface="Times New Roman" panose="02020603050405020304" pitchFamily="18" charset="0"/>
            </a:endParaRPr>
          </a:p>
          <a:p>
            <a:r>
              <a:rPr lang="en-US" b="1" dirty="0">
                <a:solidFill>
                  <a:srgbClr val="2111F3"/>
                </a:solidFill>
                <a:latin typeface="Times New Roman" panose="02020603050405020304" pitchFamily="18" charset="0"/>
                <a:cs typeface="Times New Roman" panose="02020603050405020304" pitchFamily="18" charset="0"/>
              </a:rPr>
              <a:t>	WE CAN ANALYSE THE SIMILAR COMPOUNDS AND CAN ESTIMATE THE AMOUNT OF DOSE REQUIRED BY THE PATIENT.</a:t>
            </a:r>
            <a:r>
              <a:rPr lang="en-US" b="1" dirty="0">
                <a:solidFill>
                  <a:srgbClr val="C00000"/>
                </a:solidFill>
                <a:latin typeface="Times New Roman" panose="02020603050405020304" pitchFamily="18" charset="0"/>
                <a:cs typeface="Times New Roman" panose="02020603050405020304" pitchFamily="18" charset="0"/>
              </a:rPr>
              <a:t> </a:t>
            </a:r>
            <a:endParaRPr lang="en-IN"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248</TotalTime>
  <Words>2098</Words>
  <Application>Microsoft Office PowerPoint</Application>
  <PresentationFormat>Widescreen</PresentationFormat>
  <Paragraphs>125</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Calibri</vt:lpstr>
      <vt:lpstr>Century Gothic</vt:lpstr>
      <vt:lpstr>Century Gothic (Body)</vt:lpstr>
      <vt:lpstr>Lucida Sans Unicode (Headings)</vt:lpstr>
      <vt:lpstr>Times New Roman</vt:lpstr>
      <vt:lpstr>Wingdings 3</vt:lpstr>
      <vt:lpstr>Slice</vt:lpstr>
      <vt:lpstr>PowerPoint Presentation</vt:lpstr>
      <vt:lpstr>DRUG DISCOVERY (COMPOUND SIMILARITY PREDICTION)</vt:lpstr>
      <vt:lpstr>objective:      To incorporate machine learning techniques that help expedite the process of drug discovery and development which consumes less expenditure and process time. Ciprofloxacin is an antibiotic used to treat a number of bacterial infections. The lead compound of ciprofloxacin is piperazine and on further synthesis of piperazine it will give 38 different drugs. So, the main objective of project is to cluster the compounds according to their similarity. After clustering is done, we could able to predict the reaction of the unknown compound.    proposed method:     In the proposed system, clustering algorithms will be applied to group similar compounds that have a similar chemical, biological and physical characteristics of lead compounds in drug discovery.   With this, computer can estimate the  amount of drug required to sent to person. (IMPLEMENTED).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Batch-14</dc:title>
  <dc:creator>sutesh latchubuktha</dc:creator>
  <cp:lastModifiedBy>Mukhee Jyothsna</cp:lastModifiedBy>
  <cp:revision>21</cp:revision>
  <dcterms:created xsi:type="dcterms:W3CDTF">2022-01-17T14:37:22Z</dcterms:created>
  <dcterms:modified xsi:type="dcterms:W3CDTF">2022-02-01T07:20:04Z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4f59cbf2021647508e3f2b022cbd47fe</vt:lpwstr>
  </property>
</Properties>
</file>