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FD438-7FED-4D02-BA7E-05933DEA0F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3B31-93F6-4A67-B959-0726720C3E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7431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Task 1</a:t>
            </a:r>
            <a:endParaRPr lang="en-US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652" y="2919663"/>
            <a:ext cx="8133347" cy="245444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RESPONSIVE LANDING PAGE</a:t>
            </a:r>
            <a:endParaRPr lang="en-US" sz="4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040" y="314959"/>
            <a:ext cx="12110720" cy="639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 initial-scale=1"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Responsive Landing Page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:root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--primary-color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#5a67d8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--secondary-color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#edf2f7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--accent-color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#805ad5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--text-color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#2d3748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#f7fafc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--font-family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'Segoe UI'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Tahoma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Geneva,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--font-family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--text-color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-light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135deg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--primary-color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--accent-color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3rem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4160" y="497840"/>
            <a:ext cx="11927840" cy="5702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1.25rem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-primary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--primary-color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background-color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btn-primary:hover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btn-primary:focus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--accent-color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040" y="413239"/>
            <a:ext cx="10058400" cy="603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auto-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.feature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transform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feature:hover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translateY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-8px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.feature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margin-bottom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1.5rem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--primary-color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.feature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#4a5568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--primary-color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0.9rem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92775"/>
            <a:ext cx="11216640" cy="6211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Responsive Typography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2.2rem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Lead Your Business Forward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Innovative solutions to accelerate your digital transformation and unlock new opportunities.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cta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-button"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 Started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&lt;main&gt;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"features"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"Key Features"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&lt;article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"feature"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Easy Integration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Seamlessly connect with your existing tools and platforms without any hassle or downtime.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&lt;/article&gt;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&lt;article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"feature"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Reliable Performance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Experience fast, secure, and scalable performance tailored to your business needs.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&lt;/article&gt;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200" y="172720"/>
            <a:ext cx="11501120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&lt;article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"feature"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Data-Driven Insights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Leverage powerful analytics to make informed decisions and drive growth efficiently.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&lt;/article&gt;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&lt;article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"feature"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24/7 Support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We're here for you anytime with expert support and continuous improvements.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&lt;/article&gt;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&lt;/main&gt;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&lt;footer&gt;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&amp;copy;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2024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YourCompanyName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All rights reserved.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&lt;/footer&gt;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Add button click animation for fun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ctaButton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-button'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ctaButton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ctaButton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'Redirecting...'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ctaButton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Simulate redirect after 1.5 seconds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ctaButton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 Started'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ctaButton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'Imagine redirecting to signup or contact page.'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6-04 235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09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6-04 2358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3846</Words>
  <Application>WPS Presentation</Application>
  <PresentationFormat>Widescreen</PresentationFormat>
  <Paragraphs>167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Consolas</vt:lpstr>
      <vt:lpstr>Calibri Light</vt:lpstr>
      <vt:lpstr>Calibri</vt:lpstr>
      <vt:lpstr>Microsoft YaHei</vt:lpstr>
      <vt:lpstr>Arial Unicode MS</vt:lpstr>
      <vt:lpstr>Office Theme</vt:lpstr>
      <vt:lpstr>Task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Jyoti Karayat</dc:creator>
  <cp:lastModifiedBy>Jyoti Karayat</cp:lastModifiedBy>
  <cp:revision>2</cp:revision>
  <dcterms:created xsi:type="dcterms:W3CDTF">2025-06-04T18:14:00Z</dcterms:created>
  <dcterms:modified xsi:type="dcterms:W3CDTF">2025-06-04T18:31:35Z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0220AF2F2D3F4D0E872A7B6E3E63DBED_12</vt:lpwstr>
  </property>
  <property fmtid="{D5CDD505-2E9C-101B-9397-08002B2CF9AE}" pid="3" name="KSOProductBuildVer">
    <vt:lpwstr>1033-12.2.0.21179</vt:lpwstr>
  </property>
</Properties>
</file>