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153e3c5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153e3c5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153e3c5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153e3c5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153e3c5a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153e3c5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153e3c5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153e3c5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153e3c5a8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153e3c5a8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1381825" y="1786800"/>
            <a:ext cx="6617700" cy="15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>
                <a:solidFill>
                  <a:srgbClr val="31708F"/>
                </a:solidFill>
                <a:latin typeface="Georgia"/>
                <a:ea typeface="Georgia"/>
                <a:cs typeface="Georgia"/>
                <a:sym typeface="Georgia"/>
              </a:rPr>
              <a:t>Vision Board: </a:t>
            </a:r>
            <a:r>
              <a:rPr lang="en" sz="3000">
                <a:solidFill>
                  <a:srgbClr val="31708F"/>
                </a:solidFill>
                <a:latin typeface="Georgia"/>
                <a:ea typeface="Georgia"/>
                <a:cs typeface="Georgia"/>
                <a:sym typeface="Georgia"/>
              </a:rPr>
              <a:t>Building the Research Software Engineering (RSE) Association in Asia region</a:t>
            </a:r>
            <a:endParaRPr b="1" sz="3000">
              <a:solidFill>
                <a:srgbClr val="31708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245650"/>
            <a:ext cx="8520600" cy="9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Georgia"/>
                <a:ea typeface="Georgia"/>
                <a:cs typeface="Georgia"/>
                <a:sym typeface="Georgia"/>
              </a:rPr>
              <a:t>What will be so in 5/10/20 years time? What is your overall BIG vision?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To have research software engineering roles in the Asian region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To generate opportunities for collaborative work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To generate opportunities for minorities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153525"/>
            <a:ext cx="8520600" cy="9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Georgia"/>
                <a:ea typeface="Georgia"/>
                <a:cs typeface="Georgia"/>
                <a:sym typeface="Georgia"/>
              </a:rPr>
              <a:t>Why is this important to you? What is in it for you? For others?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153525"/>
            <a:ext cx="8520600" cy="9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Georgia"/>
                <a:ea typeface="Georgia"/>
                <a:cs typeface="Georgia"/>
                <a:sym typeface="Georgia"/>
              </a:rPr>
              <a:t>What are 2-3 key activities or critical points we should know about your vision?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Georgia"/>
                <a:ea typeface="Georgia"/>
                <a:cs typeface="Georgia"/>
                <a:sym typeface="Georgia"/>
              </a:rPr>
              <a:t>What is the difference your vision will make for you, your community, (the world)?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It will give opportunity of growth to people in Asian region.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It will be a motivation for using good software engineering practices in research.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Questions and Comments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