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 source projects are 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becoming more popular in tech industry. The RSE community has its presence in certain regions. We want to build the same in Asia region too.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start by 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building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a community where people can join each other.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43425" y="2119000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Building of the infrastructure for the community, events for active participation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need to build a website, need expertise to do so.  Also, we are getting the hang of Github for project management. Our emphasis is on creating a collaborative project maintained via GitHub and more.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There is no community as of now. We are building the infrastructure for the same. It would help people to join together.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nyone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interested in RSE in general from Asian countries.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54275" y="2089600"/>
            <a:ext cx="1735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would gain new users via conducting simple group activities  like simple hackathons, book-reading, etc.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589525"/>
            <a:ext cx="24765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Website design experts, GitHub experts, the global RSE community, and all those who want to join in our community to reap the 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benefits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RSE and community work.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080175" y="370912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By speaking to the OLS mentors and cohort, and also the global RSE society.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5" y="67225"/>
            <a:ext cx="4199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435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</a:rPr>
              <a:t>Building the Research Software Engineering (RSE) Association in Asia Region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