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Objects="1" showGuides="1">
      <p:cViewPr varScale="1">
        <p:scale>
          <a:sx n="98" d="100"/>
          <a:sy n="98" d="100"/>
        </p:scale>
        <p:origin x="-384" y="-102"/>
      </p:cViewPr>
      <p:guideLst>
        <p:guide orient="horz" pos="2160"/>
        <p:guide pos="2880"/>
      </p:guideLst>
    </p:cSldViewPr>
  </p:slideViewPr>
  <p:notesTextViewPr>
    <p:cViewPr>
      <p:scale>
        <a:sx n="1" d="1"/>
        <a:sy n="1" d="1"/>
      </p:scale>
      <p:origin x="0" y="0"/>
    </p:cViewPr>
  </p:notesTextViewPr>
  <p:gridSpacing cx="38405" cy="384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7" name="Rectangle 16"/>
          <p:cNvSpPr/>
          <p:nvPr/>
        </p:nvSpPr>
        <p:spPr>
          <a:xfrm>
            <a:off x="0" y="2438400"/>
            <a:ext cx="9144000" cy="457200"/>
          </a:xfrm>
          <a:prstGeom prst="rect">
            <a:avLst/>
          </a:prstGeom>
          <a:solidFill>
            <a:schemeClr val="accent1">
              <a:shade val="75000"/>
            </a:schemeClr>
          </a:solidFill>
          <a:ln w="25400" cap="rnd" cmpd="sng" algn="ctr">
            <a:noFill/>
            <a:prstDash val="solid"/>
          </a:ln>
          <a:effectLst/>
          <a:sp3d prstMaterial="fla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31" name="Rectangle 30"/>
          <p:cNvSpPr/>
          <p:nvPr/>
        </p:nvSpPr>
        <p:spPr>
          <a:xfrm>
            <a:off x="0" y="914400"/>
            <a:ext cx="9144000" cy="1524000"/>
          </a:xfrm>
          <a:prstGeom prst="rect">
            <a:avLst/>
          </a:prstGeom>
          <a:solidFill>
            <a:srgbClr val="000000">
              <a:alpha val="89800"/>
            </a:srgbClr>
          </a:solidFill>
          <a:ln w="25400" cap="rnd" cmpd="sng" algn="ctr">
            <a:noFill/>
            <a:prstDash val="solid"/>
          </a:ln>
          <a:effectLst/>
          <a:sp3d prstMaterial="fla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0" name="Date Placeholder 9"/>
          <p:cNvSpPr>
            <a:spLocks noGrp="1"/>
          </p:cNvSpPr>
          <p:nvPr>
            <p:ph type="dt" sz="half" idx="10"/>
          </p:nvPr>
        </p:nvSpPr>
        <p:spPr/>
        <p:txBody>
          <a:bodyPr rtlCol="0"/>
          <a:lstStyle/>
          <a:p>
            <a:fld id="{46012A58-7FED-4595-B8A8-B9E74D2E52E2}" type="datetimeFigureOut">
              <a:rPr lang="en-US" smtClean="0"/>
              <a:t>11/13/2014</a:t>
            </a:fld>
            <a:endParaRPr lang="en-US"/>
          </a:p>
        </p:txBody>
      </p:sp>
      <p:sp>
        <p:nvSpPr>
          <p:cNvPr id="11" name="Slide Number Placeholder 10"/>
          <p:cNvSpPr>
            <a:spLocks noGrp="1"/>
          </p:cNvSpPr>
          <p:nvPr>
            <p:ph type="sldNum" sz="quarter" idx="11"/>
          </p:nvPr>
        </p:nvSpPr>
        <p:spPr/>
        <p:txBody>
          <a:bodyPr rtlCol="0"/>
          <a:lstStyle/>
          <a:p>
            <a:fld id="{35970B6E-F923-48D2-8E47-E4C814159398}" type="slidenum">
              <a:rPr lang="en-US" smtClean="0"/>
              <a:t>‹#›</a:t>
            </a:fld>
            <a:endParaRPr lang="en-US"/>
          </a:p>
        </p:txBody>
      </p:sp>
      <p:sp>
        <p:nvSpPr>
          <p:cNvPr id="12" name="Footer Placeholder 11"/>
          <p:cNvSpPr>
            <a:spLocks noGrp="1"/>
          </p:cNvSpPr>
          <p:nvPr>
            <p:ph type="ftr" sz="quarter" idx="12"/>
          </p:nvPr>
        </p:nvSpPr>
        <p:spPr/>
        <p:txBody>
          <a:bodyPr rtlCol="0"/>
          <a:lstStyle/>
          <a:p>
            <a:endParaRPr lang="en-US"/>
          </a:p>
        </p:txBody>
      </p:sp>
      <p:sp>
        <p:nvSpPr>
          <p:cNvPr id="9" name="Subtitle 8"/>
          <p:cNvSpPr>
            <a:spLocks noGrp="1"/>
          </p:cNvSpPr>
          <p:nvPr>
            <p:ph type="subTitle" idx="1"/>
          </p:nvPr>
        </p:nvSpPr>
        <p:spPr>
          <a:xfrm>
            <a:off x="457200" y="2476108"/>
            <a:ext cx="8305800" cy="381000"/>
          </a:xfrm>
        </p:spPr>
        <p:txBody>
          <a:bodyPr>
            <a:noAutofit/>
          </a:bodyPr>
          <a:lstStyle>
            <a:lvl1pPr marL="0" indent="0" algn="l">
              <a:buNone/>
              <a:defRPr sz="2000" spc="100" baseline="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dirty="0"/>
          </a:p>
        </p:txBody>
      </p:sp>
      <p:sp>
        <p:nvSpPr>
          <p:cNvPr id="28" name="Title 27"/>
          <p:cNvSpPr>
            <a:spLocks noGrp="1"/>
          </p:cNvSpPr>
          <p:nvPr>
            <p:ph type="ctrTitle"/>
          </p:nvPr>
        </p:nvSpPr>
        <p:spPr>
          <a:xfrm>
            <a:off x="457200" y="1066800"/>
            <a:ext cx="8305800" cy="1295400"/>
          </a:xfrm>
        </p:spPr>
        <p:txBody>
          <a:bodyPr anchor="ctr" anchorCtr="0">
            <a:noAutofit/>
          </a:bodyPr>
          <a:lstStyle>
            <a:lvl1pPr algn="l">
              <a:defRPr sz="4800" cap="all" spc="-100" baseline="0">
                <a:solidFill>
                  <a:srgbClr val="FFFFFF"/>
                </a:solidFill>
              </a:defRPr>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6012A58-7FED-4595-B8A8-B9E74D2E52E2}" type="datetimeFigureOut">
              <a:rPr lang="en-US" smtClean="0"/>
              <a:t>11/13/2014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970B6E-F923-48D2-8E47-E4C81415939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6012A58-7FED-4595-B8A8-B9E74D2E52E2}" type="datetimeFigureOut">
              <a:rPr lang="en-US" smtClean="0"/>
              <a:t>11/13/2014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970B6E-F923-48D2-8E47-E4C81415939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Rectangle 7"/>
          <p:cNvSpPr/>
          <p:nvPr/>
        </p:nvSpPr>
        <p:spPr>
          <a:xfrm>
            <a:off x="0" y="1301926"/>
            <a:ext cx="9144000" cy="45720"/>
          </a:xfrm>
          <a:prstGeom prst="rect">
            <a:avLst/>
          </a:prstGeom>
          <a:solidFill>
            <a:schemeClr val="accent1"/>
          </a:solidFill>
          <a:ln w="25400" cap="rnd" cmpd="sng" algn="ctr">
            <a:noFill/>
            <a:prstDash val="solid"/>
          </a:ln>
          <a:effectLst/>
          <a:sp3d prstMaterial="fla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10" name="Date Placeholder 9"/>
          <p:cNvSpPr>
            <a:spLocks noGrp="1"/>
          </p:cNvSpPr>
          <p:nvPr>
            <p:ph type="dt" sz="half" idx="14"/>
          </p:nvPr>
        </p:nvSpPr>
        <p:spPr/>
        <p:txBody>
          <a:bodyPr rtlCol="0"/>
          <a:lstStyle/>
          <a:p>
            <a:fld id="{46012A58-7FED-4595-B8A8-B9E74D2E52E2}" type="datetimeFigureOut">
              <a:rPr lang="en-US" smtClean="0"/>
              <a:t>11/13/2014</a:t>
            </a:fld>
            <a:endParaRPr lang="en-US"/>
          </a:p>
        </p:txBody>
      </p:sp>
      <p:sp>
        <p:nvSpPr>
          <p:cNvPr id="11" name="Slide Number Placeholder 10"/>
          <p:cNvSpPr>
            <a:spLocks noGrp="1"/>
          </p:cNvSpPr>
          <p:nvPr>
            <p:ph type="sldNum" sz="quarter" idx="15"/>
          </p:nvPr>
        </p:nvSpPr>
        <p:spPr/>
        <p:txBody>
          <a:bodyPr rtlCol="0"/>
          <a:lstStyle/>
          <a:p>
            <a:fld id="{35970B6E-F923-48D2-8E47-E4C814159398}" type="slidenum">
              <a:rPr lang="en-US" smtClean="0"/>
              <a:t>‹#›</a:t>
            </a:fld>
            <a:endParaRPr lang="en-US"/>
          </a:p>
        </p:txBody>
      </p:sp>
      <p:sp>
        <p:nvSpPr>
          <p:cNvPr id="12" name="Footer Placeholder 11"/>
          <p:cNvSpPr>
            <a:spLocks noGrp="1"/>
          </p:cNvSpPr>
          <p:nvPr>
            <p:ph type="ftr" sz="quarter" idx="16"/>
          </p:nvPr>
        </p:nvSpPr>
        <p:spPr/>
        <p:txBody>
          <a:bodyPr rtlCol="0"/>
          <a:lstStyle/>
          <a:p>
            <a:endParaRPr lang="en-US"/>
          </a:p>
        </p:txBody>
      </p:sp>
      <p:sp>
        <p:nvSpPr>
          <p:cNvPr id="2" name="Title 1"/>
          <p:cNvSpPr>
            <a:spLocks noGrp="1"/>
          </p:cNvSpPr>
          <p:nvPr>
            <p:ph type="title"/>
          </p:nvPr>
        </p:nvSpPr>
        <p:spPr>
          <a:xfrm>
            <a:off x="457200" y="158926"/>
            <a:ext cx="8229600" cy="1143000"/>
          </a:xfrm>
        </p:spPr>
        <p:txBody>
          <a:bodyPr/>
          <a:lstStyle>
            <a:lvl1pPr>
              <a:defRPr>
                <a:solidFill>
                  <a:schemeClr val="tx2"/>
                </a:solidFill>
              </a:defRPr>
            </a:lvl1pPr>
          </a:lstStyle>
          <a:p>
            <a:r>
              <a:rPr lang="en-US" smtClean="0"/>
              <a:t>Click to edit Master title style</a:t>
            </a:r>
            <a:endParaRPr lang="en-US" dirty="0"/>
          </a:p>
        </p:txBody>
      </p:sp>
      <p:sp>
        <p:nvSpPr>
          <p:cNvPr id="9" name="Content Placeholder 8"/>
          <p:cNvSpPr>
            <a:spLocks noGrp="1"/>
          </p:cNvSpPr>
          <p:nvPr>
            <p:ph sz="quarter" idx="1"/>
          </p:nvPr>
        </p:nvSpPr>
        <p:spPr>
          <a:xfrm>
            <a:off x="457200" y="1524000"/>
            <a:ext cx="82296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6" name="Rectangle 25"/>
          <p:cNvSpPr/>
          <p:nvPr/>
        </p:nvSpPr>
        <p:spPr>
          <a:xfrm>
            <a:off x="0" y="4958864"/>
            <a:ext cx="9144000" cy="457200"/>
          </a:xfrm>
          <a:prstGeom prst="rect">
            <a:avLst/>
          </a:prstGeom>
          <a:solidFill>
            <a:schemeClr val="accent1">
              <a:shade val="75000"/>
            </a:schemeClr>
          </a:solidFill>
          <a:ln w="25400" cap="rnd" cmpd="sng" algn="ctr">
            <a:noFill/>
            <a:prstDash val="solid"/>
          </a:ln>
          <a:effectLst/>
          <a:sp3d prstMaterial="fla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27" name="Rectangle 26"/>
          <p:cNvSpPr/>
          <p:nvPr/>
        </p:nvSpPr>
        <p:spPr>
          <a:xfrm>
            <a:off x="0" y="3429000"/>
            <a:ext cx="9144000" cy="1527048"/>
          </a:xfrm>
          <a:prstGeom prst="rect">
            <a:avLst/>
          </a:prstGeom>
          <a:solidFill>
            <a:srgbClr val="000000"/>
          </a:solidFill>
          <a:ln w="25400" cap="rnd" cmpd="sng" algn="ctr">
            <a:noFill/>
            <a:prstDash val="solid"/>
          </a:ln>
          <a:effectLst/>
          <a:sp3d prstMaterial="fla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4" name="Date Placeholder 3"/>
          <p:cNvSpPr>
            <a:spLocks noGrp="1"/>
          </p:cNvSpPr>
          <p:nvPr>
            <p:ph type="dt" sz="half" idx="10"/>
          </p:nvPr>
        </p:nvSpPr>
        <p:spPr/>
        <p:txBody>
          <a:bodyPr/>
          <a:lstStyle/>
          <a:p>
            <a:fld id="{46012A58-7FED-4595-B8A8-B9E74D2E52E2}" type="datetimeFigureOut">
              <a:rPr lang="en-US" smtClean="0"/>
              <a:t>11/13/2014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970B6E-F923-48D2-8E47-E4C814159398}" type="slidenum">
              <a:rPr lang="en-US" smtClean="0"/>
              <a:t>‹#›</a:t>
            </a:fld>
            <a:endParaRPr lang="en-US"/>
          </a:p>
        </p:txBody>
      </p:sp>
      <p:sp>
        <p:nvSpPr>
          <p:cNvPr id="2" name="Title 1"/>
          <p:cNvSpPr>
            <a:spLocks noGrp="1"/>
          </p:cNvSpPr>
          <p:nvPr>
            <p:ph type="title"/>
          </p:nvPr>
        </p:nvSpPr>
        <p:spPr>
          <a:xfrm>
            <a:off x="685800" y="3505200"/>
            <a:ext cx="7924800" cy="1371600"/>
          </a:xfrm>
        </p:spPr>
        <p:txBody>
          <a:bodyPr>
            <a:noAutofit/>
          </a:bodyPr>
          <a:lstStyle>
            <a:lvl1pPr algn="l">
              <a:buNone/>
              <a:defRPr sz="4200" b="0" cap="all">
                <a:solidFill>
                  <a:srgbClr val="FFFFFF"/>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685800" y="4958864"/>
            <a:ext cx="7924800" cy="457200"/>
          </a:xfrm>
        </p:spPr>
        <p:txBody>
          <a:bodyPr anchor="ctr"/>
          <a:lstStyle>
            <a:lvl1pPr>
              <a:buNone/>
              <a:defRPr sz="2000" spc="100" baseline="0">
                <a:solidFill>
                  <a:srgbClr val="FFFFFF"/>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9" name="Rectangle 8"/>
          <p:cNvSpPr/>
          <p:nvPr/>
        </p:nvSpPr>
        <p:spPr>
          <a:xfrm>
            <a:off x="0" y="1301926"/>
            <a:ext cx="9144000" cy="45720"/>
          </a:xfrm>
          <a:prstGeom prst="rect">
            <a:avLst/>
          </a:prstGeom>
          <a:solidFill>
            <a:schemeClr val="accent1"/>
          </a:solidFill>
          <a:ln w="25400" cap="rnd" cmpd="sng" algn="ctr">
            <a:noFill/>
            <a:prstDash val="solid"/>
          </a:ln>
          <a:effectLst/>
          <a:sp3d prstMaterial="fla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5" name="Date Placeholder 4"/>
          <p:cNvSpPr>
            <a:spLocks noGrp="1"/>
          </p:cNvSpPr>
          <p:nvPr>
            <p:ph type="dt" sz="half" idx="10"/>
          </p:nvPr>
        </p:nvSpPr>
        <p:spPr/>
        <p:txBody>
          <a:bodyPr/>
          <a:lstStyle/>
          <a:p>
            <a:fld id="{46012A58-7FED-4595-B8A8-B9E74D2E52E2}" type="datetimeFigureOut">
              <a:rPr lang="en-US" smtClean="0"/>
              <a:t>11/13/2014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970B6E-F923-48D2-8E47-E4C814159398}" type="slidenum">
              <a:rPr lang="en-US" smtClean="0"/>
              <a:t>‹#›</a:t>
            </a:fld>
            <a:endParaRPr lang="en-US"/>
          </a:p>
        </p:txBody>
      </p:sp>
      <p:sp>
        <p:nvSpPr>
          <p:cNvPr id="2" name="Title 1"/>
          <p:cNvSpPr>
            <a:spLocks noGrp="1"/>
          </p:cNvSpPr>
          <p:nvPr>
            <p:ph type="title"/>
          </p:nvPr>
        </p:nvSpPr>
        <p:spPr/>
        <p:txBody>
          <a:bodyPr/>
          <a:lstStyle/>
          <a:p>
            <a:r>
              <a:rPr lang="en-US" smtClean="0"/>
              <a:t>Click to edit Master title style</a:t>
            </a:r>
            <a:endParaRPr lang="en-US" dirty="0"/>
          </a:p>
        </p:txBody>
      </p:sp>
      <p:sp>
        <p:nvSpPr>
          <p:cNvPr id="11" name="Content Placeholder 10"/>
          <p:cNvSpPr>
            <a:spLocks noGrp="1"/>
          </p:cNvSpPr>
          <p:nvPr>
            <p:ph sz="quarter" idx="1"/>
          </p:nvPr>
        </p:nvSpPr>
        <p:spPr>
          <a:xfrm>
            <a:off x="457200" y="1524000"/>
            <a:ext cx="4059936"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2"/>
          </p:nvPr>
        </p:nvSpPr>
        <p:spPr>
          <a:xfrm>
            <a:off x="4648200" y="1524000"/>
            <a:ext cx="4059936"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35970B6E-F923-48D2-8E47-E4C814159398}" type="slidenum">
              <a:rPr lang="en-US" smtClean="0"/>
              <a:t>‹#›</a:t>
            </a:fld>
            <a:endParaRPr lang="en-US"/>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46012A58-7FED-4595-B8A8-B9E74D2E52E2}" type="datetimeFigureOut">
              <a:rPr lang="en-US" smtClean="0"/>
              <a:t>11/13/2014</a:t>
            </a:fld>
            <a:endParaRPr lang="en-US"/>
          </a:p>
        </p:txBody>
      </p:sp>
      <p:sp>
        <p:nvSpPr>
          <p:cNvPr id="3" name="Text Placeholder 2"/>
          <p:cNvSpPr>
            <a:spLocks noGrp="1"/>
          </p:cNvSpPr>
          <p:nvPr>
            <p:ph type="body" idx="1"/>
          </p:nvPr>
        </p:nvSpPr>
        <p:spPr>
          <a:xfrm>
            <a:off x="457200" y="1371600"/>
            <a:ext cx="4040188" cy="838200"/>
          </a:xfrm>
          <a:solidFill>
            <a:schemeClr val="accent1">
              <a:alpha val="83000"/>
            </a:schemeClr>
          </a:solidFill>
          <a:ln w="25400" cap="rnd" cmpd="sng" algn="ctr">
            <a:noFill/>
            <a:prstDash val="solid"/>
          </a:ln>
          <a:effectLst/>
          <a:sp3d prstMaterial="flat"/>
        </p:spPr>
        <p:style>
          <a:lnRef idx="3">
            <a:schemeClr val="lt1"/>
          </a:lnRef>
          <a:fillRef idx="1">
            <a:schemeClr val="accent5"/>
          </a:fillRef>
          <a:effectRef idx="1">
            <a:schemeClr val="accent5"/>
          </a:effectRef>
          <a:fontRef idx="minor">
            <a:schemeClr val="lt1"/>
          </a:fontRef>
        </p:style>
        <p:txBody>
          <a:bodyPr lIns="182880" tIns="91440" bIns="91440" anchor="ctr">
            <a:noAutofit/>
          </a:bodyPr>
          <a:lstStyle>
            <a:lvl1pPr marL="0" indent="0" algn="l">
              <a:spcBef>
                <a:spcPts val="0"/>
              </a:spcBef>
              <a:buNone/>
              <a:defRPr sz="2400" b="0"/>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32" name="Content Placeholder 31"/>
          <p:cNvSpPr>
            <a:spLocks noGrp="1"/>
          </p:cNvSpPr>
          <p:nvPr>
            <p:ph sz="quarter" idx="2"/>
          </p:nvPr>
        </p:nvSpPr>
        <p:spPr>
          <a:xfrm>
            <a:off x="457200" y="2220558"/>
            <a:ext cx="4038600"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4" name="Content Placeholder 33"/>
          <p:cNvSpPr>
            <a:spLocks noGrp="1"/>
          </p:cNvSpPr>
          <p:nvPr>
            <p:ph sz="quarter" idx="4"/>
          </p:nvPr>
        </p:nvSpPr>
        <p:spPr>
          <a:xfrm>
            <a:off x="4649788" y="2220558"/>
            <a:ext cx="4038600"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457200" y="155448"/>
            <a:ext cx="8229600" cy="1143000"/>
          </a:xfrm>
        </p:spPr>
        <p:txBody>
          <a:bodyPr anchor="b" anchorCtr="0"/>
          <a:lstStyle>
            <a:lvl1pPr>
              <a:defRPr/>
            </a:lvl1pPr>
          </a:lstStyle>
          <a:p>
            <a:r>
              <a:rPr lang="en-US" smtClean="0"/>
              <a:t>Click to edit Master title style</a:t>
            </a:r>
            <a:endParaRPr lang="en-US" dirty="0"/>
          </a:p>
        </p:txBody>
      </p:sp>
      <p:sp>
        <p:nvSpPr>
          <p:cNvPr id="12" name="Text Placeholder 11"/>
          <p:cNvSpPr>
            <a:spLocks noGrp="1"/>
          </p:cNvSpPr>
          <p:nvPr>
            <p:ph type="body" idx="3"/>
          </p:nvPr>
        </p:nvSpPr>
        <p:spPr>
          <a:xfrm>
            <a:off x="4648200" y="1371600"/>
            <a:ext cx="4040188" cy="838200"/>
          </a:xfrm>
          <a:solidFill>
            <a:schemeClr val="accent2">
              <a:alpha val="83000"/>
            </a:schemeClr>
          </a:solidFill>
          <a:ln w="25400" cap="rnd" cmpd="sng" algn="ctr">
            <a:noFill/>
            <a:prstDash val="solid"/>
          </a:ln>
          <a:effectLst/>
          <a:sp3d prstMaterial="flat"/>
        </p:spPr>
        <p:style>
          <a:lnRef idx="3">
            <a:schemeClr val="lt1"/>
          </a:lnRef>
          <a:fillRef idx="1">
            <a:schemeClr val="accent5"/>
          </a:fillRef>
          <a:effectRef idx="1">
            <a:schemeClr val="accent5"/>
          </a:effectRef>
          <a:fontRef idx="minor">
            <a:schemeClr val="lt1"/>
          </a:fontRef>
        </p:style>
        <p:txBody>
          <a:bodyPr lIns="182880" tIns="91440" bIns="91440" anchor="ctr">
            <a:noAutofit/>
          </a:bodyPr>
          <a:lstStyle>
            <a:lvl1pPr marL="0" indent="0" algn="l">
              <a:spcBef>
                <a:spcPts val="0"/>
              </a:spcBef>
              <a:buNone/>
              <a:defRPr sz="2400" b="0"/>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Rectangle 7"/>
          <p:cNvSpPr/>
          <p:nvPr/>
        </p:nvSpPr>
        <p:spPr>
          <a:xfrm>
            <a:off x="0" y="1301926"/>
            <a:ext cx="9144000" cy="45720"/>
          </a:xfrm>
          <a:prstGeom prst="rect">
            <a:avLst/>
          </a:prstGeom>
          <a:solidFill>
            <a:schemeClr val="accent1"/>
          </a:solidFill>
          <a:ln w="25400" cap="rnd" cmpd="sng" algn="ctr">
            <a:noFill/>
            <a:prstDash val="solid"/>
          </a:ln>
          <a:effectLst/>
          <a:sp3d prstMaterial="fla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3" name="Date Placeholder 2"/>
          <p:cNvSpPr>
            <a:spLocks noGrp="1"/>
          </p:cNvSpPr>
          <p:nvPr>
            <p:ph type="dt" sz="half" idx="10"/>
          </p:nvPr>
        </p:nvSpPr>
        <p:spPr/>
        <p:txBody>
          <a:bodyPr/>
          <a:lstStyle/>
          <a:p>
            <a:fld id="{46012A58-7FED-4595-B8A8-B9E74D2E52E2}" type="datetimeFigureOut">
              <a:rPr lang="en-US" smtClean="0"/>
              <a:t>11/13/2014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970B6E-F923-48D2-8E47-E4C814159398}" type="slidenum">
              <a:rPr lang="en-US" smtClean="0"/>
              <a:t>‹#›</a:t>
            </a:fld>
            <a:endParaRPr lang="en-US"/>
          </a:p>
        </p:txBody>
      </p:sp>
      <p:sp>
        <p:nvSpPr>
          <p:cNvPr id="2" name="Title 1"/>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012A58-7FED-4595-B8A8-B9E74D2E52E2}" type="datetimeFigureOut">
              <a:rPr lang="en-US" smtClean="0"/>
              <a:t>11/13/2014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5970B6E-F923-48D2-8E47-E4C81415939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0" y="0"/>
            <a:ext cx="2590800" cy="6858000"/>
          </a:xfrm>
          <a:prstGeom prst="rect">
            <a:avLst/>
          </a:prstGeom>
          <a:solidFill>
            <a:schemeClr val="accent1"/>
          </a:solidFill>
          <a:ln w="25400" cap="rnd" cmpd="sng" algn="ctr">
            <a:noFill/>
            <a:prstDash val="solid"/>
          </a:ln>
          <a:effectLst/>
          <a:scene3d>
            <a:camera prst="orthographicFront"/>
            <a:lightRig rig="harsh" dir="tl">
              <a:rot lat="0" lon="0" rev="8400000"/>
            </a:lightRig>
          </a:scene3d>
          <a:sp3d prstMaterial="fla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7" name="Oval 16"/>
          <p:cNvSpPr/>
          <p:nvPr/>
        </p:nvSpPr>
        <p:spPr>
          <a:xfrm>
            <a:off x="1563892" y="4337173"/>
            <a:ext cx="1026908" cy="1026906"/>
          </a:xfrm>
          <a:prstGeom prst="ellipse">
            <a:avLst/>
          </a:prstGeom>
          <a:solidFill>
            <a:schemeClr val="accent1">
              <a:tint val="90000"/>
              <a:satMod val="275000"/>
              <a:alpha val="9000"/>
            </a:schemeClr>
          </a:solidFill>
          <a:ln w="25400" cap="rnd" cmpd="sng" algn="ctr">
            <a:noFill/>
            <a:prstDash val="solid"/>
          </a:ln>
          <a:effectLst/>
          <a:scene3d>
            <a:camera prst="orthographicFront"/>
            <a:lightRig rig="harsh" dir="tl">
              <a:rot lat="0" lon="0" rev="8400000"/>
            </a:lightRig>
          </a:scene3d>
          <a:sp3d prstMaterial="fla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8" name="Rectangle 17"/>
          <p:cNvSpPr/>
          <p:nvPr/>
        </p:nvSpPr>
        <p:spPr>
          <a:xfrm>
            <a:off x="0" y="381000"/>
            <a:ext cx="2133600" cy="2388889"/>
          </a:xfrm>
          <a:prstGeom prst="rect">
            <a:avLst/>
          </a:prstGeom>
          <a:solidFill>
            <a:schemeClr val="accent1">
              <a:tint val="90000"/>
              <a:satMod val="200000"/>
              <a:alpha val="7000"/>
            </a:schemeClr>
          </a:solidFill>
          <a:ln w="25400" cap="rnd" cmpd="sng" algn="ctr">
            <a:noFill/>
            <a:prstDash val="solid"/>
          </a:ln>
          <a:effectLst/>
          <a:scene3d>
            <a:camera prst="orthographicFront"/>
            <a:lightRig rig="harsh" dir="tl">
              <a:rot lat="0" lon="0" rev="8400000"/>
            </a:lightRig>
          </a:scene3d>
          <a:sp3d prstMaterial="fla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19" name="Rectangle 18"/>
          <p:cNvSpPr/>
          <p:nvPr/>
        </p:nvSpPr>
        <p:spPr>
          <a:xfrm>
            <a:off x="1447800" y="0"/>
            <a:ext cx="1175303" cy="633656"/>
          </a:xfrm>
          <a:prstGeom prst="rect">
            <a:avLst/>
          </a:prstGeom>
          <a:solidFill>
            <a:schemeClr val="accent1">
              <a:tint val="60000"/>
              <a:alpha val="10000"/>
            </a:schemeClr>
          </a:solidFill>
          <a:ln w="25400" cap="rnd" cmpd="sng" algn="ctr">
            <a:noFill/>
            <a:prstDash val="solid"/>
          </a:ln>
          <a:effectLst/>
          <a:scene3d>
            <a:camera prst="orthographicFront"/>
            <a:lightRig rig="harsh" dir="tl">
              <a:rot lat="0" lon="0" rev="8400000"/>
            </a:lightRig>
          </a:scene3d>
          <a:sp3d prstMaterial="fla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20" name="Oval 19"/>
          <p:cNvSpPr/>
          <p:nvPr/>
        </p:nvSpPr>
        <p:spPr>
          <a:xfrm>
            <a:off x="59403" y="0"/>
            <a:ext cx="2302797" cy="2378511"/>
          </a:xfrm>
          <a:prstGeom prst="ellipse">
            <a:avLst/>
          </a:prstGeom>
          <a:solidFill>
            <a:schemeClr val="accent1">
              <a:shade val="75000"/>
              <a:alpha val="9000"/>
            </a:schemeClr>
          </a:solidFill>
          <a:ln w="25400" cap="rnd" cmpd="sng" algn="ctr">
            <a:noFill/>
            <a:prstDash val="solid"/>
          </a:ln>
          <a:effectLst/>
          <a:scene3d>
            <a:camera prst="orthographicFront"/>
            <a:lightRig rig="harsh" dir="tl">
              <a:rot lat="0" lon="0" rev="8400000"/>
            </a:lightRig>
          </a:scene3d>
          <a:sp3d prstMaterial="flat"/>
        </p:spPr>
        <p:style>
          <a:lnRef idx="3">
            <a:schemeClr val="lt1"/>
          </a:lnRef>
          <a:fillRef idx="1">
            <a:schemeClr val="accent1"/>
          </a:fillRef>
          <a:effectRef idx="1">
            <a:schemeClr val="accent1"/>
          </a:effectRef>
          <a:fontRef idx="minor">
            <a:schemeClr val="lt1"/>
          </a:fontRef>
        </p:style>
        <p:txBody>
          <a:bodyPr anchor="ctr"/>
          <a:lstStyle/>
          <a:p>
            <a:pPr algn="ctr">
              <a:buClr>
                <a:schemeClr val="accent2"/>
              </a:buClr>
              <a:buSzPct val="90000"/>
              <a:buFont typeface="Wingdings 2"/>
              <a:buChar char=""/>
            </a:pPr>
            <a:endParaRPr lang="en-US" dirty="0"/>
          </a:p>
        </p:txBody>
      </p:sp>
      <p:sp>
        <p:nvSpPr>
          <p:cNvPr id="21" name="Oval 20"/>
          <p:cNvSpPr/>
          <p:nvPr/>
        </p:nvSpPr>
        <p:spPr>
          <a:xfrm>
            <a:off x="0" y="3276600"/>
            <a:ext cx="891076" cy="886968"/>
          </a:xfrm>
          <a:prstGeom prst="ellipse">
            <a:avLst/>
          </a:prstGeom>
          <a:solidFill>
            <a:schemeClr val="tx2">
              <a:alpha val="9500"/>
            </a:schemeClr>
          </a:solidFill>
          <a:ln w="25400" cap="rnd" cmpd="sng" algn="ctr">
            <a:noFill/>
            <a:prstDash val="solid"/>
          </a:ln>
          <a:effectLst/>
          <a:scene3d>
            <a:camera prst="orthographicFront"/>
            <a:lightRig rig="harsh" dir="tl">
              <a:rot lat="0" lon="0" rev="8400000"/>
            </a:lightRig>
          </a:scene3d>
          <a:sp3d prstMaterial="fla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2" name="Oval 21"/>
          <p:cNvSpPr/>
          <p:nvPr/>
        </p:nvSpPr>
        <p:spPr>
          <a:xfrm>
            <a:off x="793097" y="1721630"/>
            <a:ext cx="1402570" cy="1402570"/>
          </a:xfrm>
          <a:prstGeom prst="ellipse">
            <a:avLst/>
          </a:prstGeom>
          <a:solidFill>
            <a:schemeClr val="accent1">
              <a:tint val="90000"/>
              <a:satMod val="275000"/>
              <a:alpha val="9000"/>
            </a:schemeClr>
          </a:solidFill>
          <a:ln w="25400" cap="rnd" cmpd="sng" algn="ctr">
            <a:noFill/>
            <a:prstDash val="solid"/>
          </a:ln>
          <a:effectLst/>
          <a:scene3d>
            <a:camera prst="orthographicFront"/>
            <a:lightRig rig="harsh" dir="tl">
              <a:rot lat="0" lon="0" rev="8400000"/>
            </a:lightRig>
          </a:scene3d>
          <a:sp3d prstMaterial="fla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3" name="Oval 22"/>
          <p:cNvSpPr/>
          <p:nvPr/>
        </p:nvSpPr>
        <p:spPr>
          <a:xfrm>
            <a:off x="609600" y="4038600"/>
            <a:ext cx="1554480" cy="1554480"/>
          </a:xfrm>
          <a:prstGeom prst="ellipse">
            <a:avLst/>
          </a:prstGeom>
          <a:solidFill>
            <a:schemeClr val="tx2">
              <a:alpha val="6000"/>
            </a:schemeClr>
          </a:solidFill>
          <a:ln w="25400" cap="rnd" cmpd="sng" algn="ctr">
            <a:noFill/>
            <a:prstDash val="solid"/>
          </a:ln>
          <a:effectLst/>
          <a:scene3d>
            <a:camera prst="orthographicFront"/>
            <a:lightRig rig="harsh" dir="tl">
              <a:rot lat="0" lon="0" rev="8400000"/>
            </a:lightRig>
          </a:scene3d>
          <a:sp3d prstMaterial="flat"/>
        </p:spPr>
        <p:style>
          <a:lnRef idx="3">
            <a:schemeClr val="lt1"/>
          </a:lnRef>
          <a:fillRef idx="1">
            <a:schemeClr val="accent1"/>
          </a:fillRef>
          <a:effectRef idx="1">
            <a:schemeClr val="accent1"/>
          </a:effectRef>
          <a:fontRef idx="minor">
            <a:schemeClr val="lt1"/>
          </a:fontRef>
        </p:style>
        <p:txBody>
          <a:bodyPr anchor="ctr"/>
          <a:lstStyle/>
          <a:p>
            <a:pPr algn="ctr">
              <a:buClr>
                <a:schemeClr val="accent2"/>
              </a:buClr>
              <a:buSzPct val="90000"/>
              <a:buFont typeface="Wingdings 2"/>
              <a:buChar char=""/>
            </a:pPr>
            <a:endParaRPr lang="en-US" dirty="0"/>
          </a:p>
        </p:txBody>
      </p:sp>
      <p:sp>
        <p:nvSpPr>
          <p:cNvPr id="26" name="Oval 25"/>
          <p:cNvSpPr/>
          <p:nvPr/>
        </p:nvSpPr>
        <p:spPr>
          <a:xfrm>
            <a:off x="152400" y="2362200"/>
            <a:ext cx="457200" cy="457200"/>
          </a:xfrm>
          <a:prstGeom prst="ellipse">
            <a:avLst/>
          </a:prstGeom>
          <a:solidFill>
            <a:schemeClr val="bg2">
              <a:alpha val="9000"/>
            </a:schemeClr>
          </a:solidFill>
          <a:ln w="25400" cap="rnd" cmpd="sng" algn="ctr">
            <a:noFill/>
            <a:prstDash val="solid"/>
          </a:ln>
          <a:effectLst/>
          <a:scene3d>
            <a:camera prst="orthographicFront"/>
            <a:lightRig rig="harsh" dir="tl">
              <a:rot lat="0" lon="0" rev="8400000"/>
            </a:lightRig>
          </a:scene3d>
          <a:sp3d prstMaterial="fla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24" name="Oval 23"/>
          <p:cNvSpPr/>
          <p:nvPr/>
        </p:nvSpPr>
        <p:spPr>
          <a:xfrm>
            <a:off x="1752600" y="381000"/>
            <a:ext cx="457200" cy="457200"/>
          </a:xfrm>
          <a:prstGeom prst="ellipse">
            <a:avLst/>
          </a:prstGeom>
          <a:solidFill>
            <a:schemeClr val="accent1">
              <a:shade val="75000"/>
              <a:alpha val="9000"/>
            </a:schemeClr>
          </a:solidFill>
          <a:ln w="25400" cap="rnd" cmpd="sng" algn="ctr">
            <a:noFill/>
            <a:prstDash val="solid"/>
          </a:ln>
          <a:effectLst/>
          <a:scene3d>
            <a:camera prst="orthographicFront"/>
            <a:lightRig rig="harsh" dir="tl">
              <a:rot lat="0" lon="0" rev="8400000"/>
            </a:lightRig>
          </a:scene3d>
          <a:sp3d prstMaterial="fla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25" name="Oval 24"/>
          <p:cNvSpPr/>
          <p:nvPr/>
        </p:nvSpPr>
        <p:spPr>
          <a:xfrm>
            <a:off x="579120" y="2514600"/>
            <a:ext cx="2011680" cy="2011680"/>
          </a:xfrm>
          <a:prstGeom prst="ellipse">
            <a:avLst/>
          </a:prstGeom>
          <a:solidFill>
            <a:schemeClr val="bg2">
              <a:alpha val="8000"/>
            </a:schemeClr>
          </a:solidFill>
          <a:ln w="25400" cap="rnd" cmpd="sng" algn="ctr">
            <a:noFill/>
            <a:prstDash val="solid"/>
          </a:ln>
          <a:effectLst/>
          <a:scene3d>
            <a:camera prst="orthographicFront"/>
            <a:lightRig rig="harsh" dir="tl">
              <a:rot lat="0" lon="0" rev="8400000"/>
            </a:lightRig>
          </a:scene3d>
          <a:sp3d prstMaterial="fla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30" name="Rectangle 29"/>
          <p:cNvSpPr/>
          <p:nvPr/>
        </p:nvSpPr>
        <p:spPr>
          <a:xfrm>
            <a:off x="0" y="5715000"/>
            <a:ext cx="1600200" cy="1143000"/>
          </a:xfrm>
          <a:prstGeom prst="rect">
            <a:avLst/>
          </a:prstGeom>
          <a:solidFill>
            <a:schemeClr val="accent1">
              <a:shade val="75000"/>
              <a:alpha val="10000"/>
            </a:schemeClr>
          </a:solidFill>
          <a:ln w="25400" cap="rnd" cmpd="sng" algn="ctr">
            <a:noFill/>
            <a:prstDash val="solid"/>
          </a:ln>
          <a:effectLst/>
          <a:scene3d>
            <a:camera prst="orthographicFront"/>
            <a:lightRig rig="harsh" dir="tl">
              <a:rot lat="0" lon="0" rev="8400000"/>
            </a:lightRig>
          </a:scene3d>
          <a:sp3d prstMaterial="fla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27" name="Oval 26"/>
          <p:cNvSpPr/>
          <p:nvPr/>
        </p:nvSpPr>
        <p:spPr>
          <a:xfrm>
            <a:off x="1323393" y="5875179"/>
            <a:ext cx="731520" cy="731520"/>
          </a:xfrm>
          <a:prstGeom prst="ellipse">
            <a:avLst/>
          </a:prstGeom>
          <a:solidFill>
            <a:schemeClr val="bg2">
              <a:alpha val="9000"/>
            </a:schemeClr>
          </a:solidFill>
          <a:ln w="25400" cap="rnd" cmpd="sng" algn="ctr">
            <a:noFill/>
            <a:prstDash val="solid"/>
          </a:ln>
          <a:effectLst/>
          <a:scene3d>
            <a:camera prst="orthographicFront"/>
            <a:lightRig rig="harsh" dir="tl">
              <a:rot lat="0" lon="0" rev="8400000"/>
            </a:lightRig>
          </a:scene3d>
          <a:sp3d prstMaterial="fla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28" name="Oval 27"/>
          <p:cNvSpPr/>
          <p:nvPr/>
        </p:nvSpPr>
        <p:spPr>
          <a:xfrm>
            <a:off x="30970" y="5212570"/>
            <a:ext cx="1645430" cy="1645430"/>
          </a:xfrm>
          <a:prstGeom prst="ellipse">
            <a:avLst/>
          </a:prstGeom>
          <a:solidFill>
            <a:schemeClr val="accent1">
              <a:tint val="90000"/>
              <a:satMod val="275000"/>
              <a:alpha val="9000"/>
            </a:schemeClr>
          </a:solidFill>
          <a:ln w="25400" cap="rnd" cmpd="sng" algn="ctr">
            <a:noFill/>
            <a:prstDash val="solid"/>
          </a:ln>
          <a:effectLst/>
          <a:scene3d>
            <a:camera prst="orthographicFront"/>
            <a:lightRig rig="harsh" dir="tl">
              <a:rot lat="0" lon="0" rev="8400000"/>
            </a:lightRig>
          </a:scene3d>
          <a:sp3d prstMaterial="fla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5" name="Date Placeholder 4"/>
          <p:cNvSpPr>
            <a:spLocks noGrp="1"/>
          </p:cNvSpPr>
          <p:nvPr>
            <p:ph type="dt" sz="half" idx="10"/>
          </p:nvPr>
        </p:nvSpPr>
        <p:spPr/>
        <p:txBody>
          <a:bodyPr/>
          <a:lstStyle/>
          <a:p>
            <a:fld id="{46012A58-7FED-4595-B8A8-B9E74D2E52E2}" type="datetimeFigureOut">
              <a:rPr lang="en-US" smtClean="0"/>
              <a:t>11/13/2014</a:t>
            </a:fld>
            <a:endParaRPr lang="en-US"/>
          </a:p>
        </p:txBody>
      </p:sp>
      <p:sp>
        <p:nvSpPr>
          <p:cNvPr id="6" name="Footer Placeholder 5"/>
          <p:cNvSpPr>
            <a:spLocks noGrp="1"/>
          </p:cNvSpPr>
          <p:nvPr>
            <p:ph type="ftr" sz="quarter" idx="11"/>
          </p:nvPr>
        </p:nvSpPr>
        <p:spPr>
          <a:xfrm>
            <a:off x="2286000" y="6357144"/>
            <a:ext cx="3429000" cy="384048"/>
          </a:xfrm>
        </p:spPr>
        <p:txBody>
          <a:bodyPr/>
          <a:lstStyle/>
          <a:p>
            <a:endParaRPr lang="en-US"/>
          </a:p>
        </p:txBody>
      </p:sp>
      <p:sp>
        <p:nvSpPr>
          <p:cNvPr id="7" name="Slide Number Placeholder 6"/>
          <p:cNvSpPr>
            <a:spLocks noGrp="1"/>
          </p:cNvSpPr>
          <p:nvPr>
            <p:ph type="sldNum" sz="quarter" idx="12"/>
          </p:nvPr>
        </p:nvSpPr>
        <p:spPr>
          <a:xfrm>
            <a:off x="155448" y="6318504"/>
            <a:ext cx="1188720" cy="457200"/>
          </a:xfrm>
        </p:spPr>
        <p:txBody>
          <a:bodyPr/>
          <a:lstStyle>
            <a:lvl1pPr>
              <a:defRPr>
                <a:solidFill>
                  <a:srgbClr val="FFFFFF"/>
                </a:solidFill>
              </a:defRPr>
            </a:lvl1pPr>
          </a:lstStyle>
          <a:p>
            <a:fld id="{35970B6E-F923-48D2-8E47-E4C814159398}" type="slidenum">
              <a:rPr lang="en-US" smtClean="0"/>
              <a:t>‹#›</a:t>
            </a:fld>
            <a:endParaRPr lang="en-US"/>
          </a:p>
        </p:txBody>
      </p:sp>
      <p:sp>
        <p:nvSpPr>
          <p:cNvPr id="29" name="Content Placeholder 28"/>
          <p:cNvSpPr>
            <a:spLocks noGrp="1"/>
          </p:cNvSpPr>
          <p:nvPr>
            <p:ph sz="quarter" idx="1"/>
          </p:nvPr>
        </p:nvSpPr>
        <p:spPr>
          <a:xfrm>
            <a:off x="2743200" y="228600"/>
            <a:ext cx="6248400" cy="5867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ext Placeholder 2"/>
          <p:cNvSpPr>
            <a:spLocks noGrp="1"/>
          </p:cNvSpPr>
          <p:nvPr>
            <p:ph type="body" idx="2"/>
          </p:nvPr>
        </p:nvSpPr>
        <p:spPr>
          <a:xfrm>
            <a:off x="301752" y="1600200"/>
            <a:ext cx="2057400" cy="3733800"/>
          </a:xfrm>
        </p:spPr>
        <p:txBody>
          <a:bodyPr tIns="45720" bIns="45720" anchor="t" anchorCtr="0"/>
          <a:lstStyle>
            <a:lvl1pPr marL="0" indent="0">
              <a:lnSpc>
                <a:spcPts val="2400"/>
              </a:lnSpc>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31" name="Title 30"/>
          <p:cNvSpPr>
            <a:spLocks noGrp="1"/>
          </p:cNvSpPr>
          <p:nvPr>
            <p:ph type="title"/>
          </p:nvPr>
        </p:nvSpPr>
        <p:spPr>
          <a:xfrm>
            <a:off x="301752" y="384048"/>
            <a:ext cx="2057400" cy="1143000"/>
          </a:xfrm>
        </p:spPr>
        <p:txBody>
          <a:bodyPr lIns="91440" tIns="91440" anchor="b" anchorCtr="0"/>
          <a:lstStyle>
            <a:lvl1pPr algn="l">
              <a:buNone/>
              <a:defRPr sz="1800" b="1" spc="-50" baseline="0">
                <a:solidFill>
                  <a:srgbClr val="FFFFFF"/>
                </a:solidFill>
                <a:latin typeface="+mn-lt"/>
                <a:ea typeface="+mn-lt"/>
                <a:cs typeface="+mn-lt"/>
              </a:defRPr>
            </a:lvl1pPr>
          </a:lstStyle>
          <a:p>
            <a:r>
              <a:rPr lang="en-US" smtClean="0"/>
              <a:t>Click to edit Master title style</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5" name="Rectangle 24"/>
          <p:cNvSpPr/>
          <p:nvPr/>
        </p:nvSpPr>
        <p:spPr>
          <a:xfrm>
            <a:off x="0" y="0"/>
            <a:ext cx="2590800" cy="6858000"/>
          </a:xfrm>
          <a:prstGeom prst="rect">
            <a:avLst/>
          </a:prstGeom>
          <a:solidFill>
            <a:schemeClr val="accent1"/>
          </a:solidFill>
          <a:ln w="25400" cap="rnd" cmpd="sng" algn="ctr">
            <a:noFill/>
            <a:prstDash val="solid"/>
          </a:ln>
          <a:effectLst/>
          <a:scene3d>
            <a:camera prst="orthographicFront"/>
            <a:lightRig rig="harsh" dir="tl">
              <a:rot lat="0" lon="0" rev="8400000"/>
            </a:lightRig>
          </a:scene3d>
          <a:sp3d prstMaterial="fla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6" name="Oval 25"/>
          <p:cNvSpPr/>
          <p:nvPr/>
        </p:nvSpPr>
        <p:spPr>
          <a:xfrm>
            <a:off x="1563892" y="4337173"/>
            <a:ext cx="1026908" cy="1026906"/>
          </a:xfrm>
          <a:prstGeom prst="ellipse">
            <a:avLst/>
          </a:prstGeom>
          <a:solidFill>
            <a:schemeClr val="accent1">
              <a:tint val="90000"/>
              <a:satMod val="275000"/>
              <a:alpha val="9000"/>
            </a:schemeClr>
          </a:solidFill>
          <a:ln w="25400" cap="rnd" cmpd="sng" algn="ctr">
            <a:noFill/>
            <a:prstDash val="solid"/>
          </a:ln>
          <a:effectLst/>
          <a:scene3d>
            <a:camera prst="orthographicFront"/>
            <a:lightRig rig="harsh" dir="tl">
              <a:rot lat="0" lon="0" rev="8400000"/>
            </a:lightRig>
          </a:scene3d>
          <a:sp3d prstMaterial="fla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7" name="Rectangle 26"/>
          <p:cNvSpPr/>
          <p:nvPr/>
        </p:nvSpPr>
        <p:spPr>
          <a:xfrm>
            <a:off x="0" y="381000"/>
            <a:ext cx="2133600" cy="2388889"/>
          </a:xfrm>
          <a:prstGeom prst="rect">
            <a:avLst/>
          </a:prstGeom>
          <a:solidFill>
            <a:schemeClr val="accent1">
              <a:tint val="90000"/>
              <a:satMod val="200000"/>
              <a:alpha val="7000"/>
            </a:schemeClr>
          </a:solidFill>
          <a:ln w="25400" cap="rnd" cmpd="sng" algn="ctr">
            <a:noFill/>
            <a:prstDash val="solid"/>
          </a:ln>
          <a:effectLst/>
          <a:scene3d>
            <a:camera prst="orthographicFront"/>
            <a:lightRig rig="harsh" dir="tl">
              <a:rot lat="0" lon="0" rev="8400000"/>
            </a:lightRig>
          </a:scene3d>
          <a:sp3d prstMaterial="fla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28" name="Rectangle 27"/>
          <p:cNvSpPr/>
          <p:nvPr/>
        </p:nvSpPr>
        <p:spPr>
          <a:xfrm>
            <a:off x="1447800" y="0"/>
            <a:ext cx="1175303" cy="633656"/>
          </a:xfrm>
          <a:prstGeom prst="rect">
            <a:avLst/>
          </a:prstGeom>
          <a:solidFill>
            <a:schemeClr val="accent1">
              <a:tint val="60000"/>
              <a:alpha val="10000"/>
            </a:schemeClr>
          </a:solidFill>
          <a:ln w="25400" cap="rnd" cmpd="sng" algn="ctr">
            <a:noFill/>
            <a:prstDash val="solid"/>
          </a:ln>
          <a:effectLst/>
          <a:scene3d>
            <a:camera prst="orthographicFront"/>
            <a:lightRig rig="harsh" dir="tl">
              <a:rot lat="0" lon="0" rev="8400000"/>
            </a:lightRig>
          </a:scene3d>
          <a:sp3d prstMaterial="fla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29" name="Oval 28"/>
          <p:cNvSpPr/>
          <p:nvPr/>
        </p:nvSpPr>
        <p:spPr>
          <a:xfrm>
            <a:off x="59403" y="0"/>
            <a:ext cx="2302797" cy="2378511"/>
          </a:xfrm>
          <a:prstGeom prst="ellipse">
            <a:avLst/>
          </a:prstGeom>
          <a:solidFill>
            <a:schemeClr val="accent1">
              <a:shade val="75000"/>
              <a:alpha val="9000"/>
            </a:schemeClr>
          </a:solidFill>
          <a:ln w="25400" cap="rnd" cmpd="sng" algn="ctr">
            <a:noFill/>
            <a:prstDash val="solid"/>
          </a:ln>
          <a:effectLst/>
          <a:scene3d>
            <a:camera prst="orthographicFront"/>
            <a:lightRig rig="harsh" dir="tl">
              <a:rot lat="0" lon="0" rev="8400000"/>
            </a:lightRig>
          </a:scene3d>
          <a:sp3d prstMaterial="flat"/>
        </p:spPr>
        <p:style>
          <a:lnRef idx="3">
            <a:schemeClr val="lt1"/>
          </a:lnRef>
          <a:fillRef idx="1">
            <a:schemeClr val="accent1"/>
          </a:fillRef>
          <a:effectRef idx="1">
            <a:schemeClr val="accent1"/>
          </a:effectRef>
          <a:fontRef idx="minor">
            <a:schemeClr val="lt1"/>
          </a:fontRef>
        </p:style>
        <p:txBody>
          <a:bodyPr anchor="ctr"/>
          <a:lstStyle/>
          <a:p>
            <a:pPr algn="ctr">
              <a:buClr>
                <a:schemeClr val="accent2"/>
              </a:buClr>
              <a:buSzPct val="90000"/>
              <a:buFont typeface="Wingdings 2"/>
              <a:buChar char=""/>
            </a:pPr>
            <a:endParaRPr lang="en-US" dirty="0"/>
          </a:p>
        </p:txBody>
      </p:sp>
      <p:sp>
        <p:nvSpPr>
          <p:cNvPr id="30" name="Oval 29"/>
          <p:cNvSpPr/>
          <p:nvPr/>
        </p:nvSpPr>
        <p:spPr>
          <a:xfrm>
            <a:off x="0" y="3276600"/>
            <a:ext cx="891076" cy="886968"/>
          </a:xfrm>
          <a:prstGeom prst="ellipse">
            <a:avLst/>
          </a:prstGeom>
          <a:solidFill>
            <a:schemeClr val="tx2">
              <a:alpha val="9500"/>
            </a:schemeClr>
          </a:solidFill>
          <a:ln w="25400" cap="rnd" cmpd="sng" algn="ctr">
            <a:noFill/>
            <a:prstDash val="solid"/>
          </a:ln>
          <a:effectLst/>
          <a:scene3d>
            <a:camera prst="orthographicFront"/>
            <a:lightRig rig="harsh" dir="tl">
              <a:rot lat="0" lon="0" rev="8400000"/>
            </a:lightRig>
          </a:scene3d>
          <a:sp3d prstMaterial="fla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31" name="Oval 30"/>
          <p:cNvSpPr/>
          <p:nvPr/>
        </p:nvSpPr>
        <p:spPr>
          <a:xfrm>
            <a:off x="793097" y="1721630"/>
            <a:ext cx="1402570" cy="1402570"/>
          </a:xfrm>
          <a:prstGeom prst="ellipse">
            <a:avLst/>
          </a:prstGeom>
          <a:solidFill>
            <a:schemeClr val="accent1">
              <a:tint val="90000"/>
              <a:satMod val="275000"/>
              <a:alpha val="9000"/>
            </a:schemeClr>
          </a:solidFill>
          <a:ln w="25400" cap="rnd" cmpd="sng" algn="ctr">
            <a:noFill/>
            <a:prstDash val="solid"/>
          </a:ln>
          <a:effectLst/>
          <a:scene3d>
            <a:camera prst="orthographicFront"/>
            <a:lightRig rig="harsh" dir="tl">
              <a:rot lat="0" lon="0" rev="8400000"/>
            </a:lightRig>
          </a:scene3d>
          <a:sp3d prstMaterial="fla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32" name="Oval 31"/>
          <p:cNvSpPr/>
          <p:nvPr/>
        </p:nvSpPr>
        <p:spPr>
          <a:xfrm>
            <a:off x="609600" y="4038600"/>
            <a:ext cx="1554480" cy="1554480"/>
          </a:xfrm>
          <a:prstGeom prst="ellipse">
            <a:avLst/>
          </a:prstGeom>
          <a:solidFill>
            <a:schemeClr val="tx2">
              <a:alpha val="6000"/>
            </a:schemeClr>
          </a:solidFill>
          <a:ln w="25400" cap="rnd" cmpd="sng" algn="ctr">
            <a:noFill/>
            <a:prstDash val="solid"/>
          </a:ln>
          <a:effectLst/>
          <a:scene3d>
            <a:camera prst="orthographicFront"/>
            <a:lightRig rig="harsh" dir="tl">
              <a:rot lat="0" lon="0" rev="8400000"/>
            </a:lightRig>
          </a:scene3d>
          <a:sp3d prstMaterial="flat"/>
        </p:spPr>
        <p:style>
          <a:lnRef idx="3">
            <a:schemeClr val="lt1"/>
          </a:lnRef>
          <a:fillRef idx="1">
            <a:schemeClr val="accent1"/>
          </a:fillRef>
          <a:effectRef idx="1">
            <a:schemeClr val="accent1"/>
          </a:effectRef>
          <a:fontRef idx="minor">
            <a:schemeClr val="lt1"/>
          </a:fontRef>
        </p:style>
        <p:txBody>
          <a:bodyPr anchor="ctr"/>
          <a:lstStyle/>
          <a:p>
            <a:pPr algn="ctr">
              <a:buClr>
                <a:schemeClr val="accent2"/>
              </a:buClr>
              <a:buSzPct val="90000"/>
              <a:buFont typeface="Wingdings 2"/>
              <a:buChar char=""/>
            </a:pPr>
            <a:endParaRPr lang="en-US" dirty="0"/>
          </a:p>
        </p:txBody>
      </p:sp>
      <p:sp>
        <p:nvSpPr>
          <p:cNvPr id="34" name="Oval 33"/>
          <p:cNvSpPr/>
          <p:nvPr/>
        </p:nvSpPr>
        <p:spPr>
          <a:xfrm>
            <a:off x="1752600" y="381000"/>
            <a:ext cx="457200" cy="457200"/>
          </a:xfrm>
          <a:prstGeom prst="ellipse">
            <a:avLst/>
          </a:prstGeom>
          <a:solidFill>
            <a:schemeClr val="accent1">
              <a:shade val="75000"/>
              <a:alpha val="9000"/>
            </a:schemeClr>
          </a:solidFill>
          <a:ln w="25400" cap="rnd" cmpd="sng" algn="ctr">
            <a:noFill/>
            <a:prstDash val="solid"/>
          </a:ln>
          <a:effectLst/>
          <a:scene3d>
            <a:camera prst="orthographicFront"/>
            <a:lightRig rig="harsh" dir="tl">
              <a:rot lat="0" lon="0" rev="8400000"/>
            </a:lightRig>
          </a:scene3d>
          <a:sp3d prstMaterial="fla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35" name="Oval 34"/>
          <p:cNvSpPr/>
          <p:nvPr/>
        </p:nvSpPr>
        <p:spPr>
          <a:xfrm>
            <a:off x="579120" y="2514600"/>
            <a:ext cx="2011680" cy="2011680"/>
          </a:xfrm>
          <a:prstGeom prst="ellipse">
            <a:avLst/>
          </a:prstGeom>
          <a:solidFill>
            <a:schemeClr val="bg2">
              <a:alpha val="8000"/>
            </a:schemeClr>
          </a:solidFill>
          <a:ln w="25400" cap="rnd" cmpd="sng" algn="ctr">
            <a:noFill/>
            <a:prstDash val="solid"/>
          </a:ln>
          <a:effectLst/>
          <a:scene3d>
            <a:camera prst="orthographicFront"/>
            <a:lightRig rig="harsh" dir="tl">
              <a:rot lat="0" lon="0" rev="8400000"/>
            </a:lightRig>
          </a:scene3d>
          <a:sp3d prstMaterial="fla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36" name="Rectangle 35"/>
          <p:cNvSpPr/>
          <p:nvPr/>
        </p:nvSpPr>
        <p:spPr>
          <a:xfrm>
            <a:off x="0" y="5715000"/>
            <a:ext cx="1600200" cy="1143000"/>
          </a:xfrm>
          <a:prstGeom prst="rect">
            <a:avLst/>
          </a:prstGeom>
          <a:solidFill>
            <a:schemeClr val="accent1">
              <a:shade val="75000"/>
              <a:alpha val="10000"/>
            </a:schemeClr>
          </a:solidFill>
          <a:ln w="25400" cap="rnd" cmpd="sng" algn="ctr">
            <a:noFill/>
            <a:prstDash val="solid"/>
          </a:ln>
          <a:effectLst/>
          <a:scene3d>
            <a:camera prst="orthographicFront"/>
            <a:lightRig rig="harsh" dir="tl">
              <a:rot lat="0" lon="0" rev="8400000"/>
            </a:lightRig>
          </a:scene3d>
          <a:sp3d prstMaterial="fla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37" name="Oval 36"/>
          <p:cNvSpPr/>
          <p:nvPr/>
        </p:nvSpPr>
        <p:spPr>
          <a:xfrm>
            <a:off x="1323393" y="5875179"/>
            <a:ext cx="731520" cy="731520"/>
          </a:xfrm>
          <a:prstGeom prst="ellipse">
            <a:avLst/>
          </a:prstGeom>
          <a:solidFill>
            <a:schemeClr val="bg2">
              <a:alpha val="9000"/>
            </a:schemeClr>
          </a:solidFill>
          <a:ln w="25400" cap="rnd" cmpd="sng" algn="ctr">
            <a:noFill/>
            <a:prstDash val="solid"/>
          </a:ln>
          <a:effectLst/>
          <a:scene3d>
            <a:camera prst="orthographicFront"/>
            <a:lightRig rig="harsh" dir="tl">
              <a:rot lat="0" lon="0" rev="8400000"/>
            </a:lightRig>
          </a:scene3d>
          <a:sp3d prstMaterial="fla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38" name="Oval 37"/>
          <p:cNvSpPr/>
          <p:nvPr/>
        </p:nvSpPr>
        <p:spPr>
          <a:xfrm>
            <a:off x="30970" y="5212570"/>
            <a:ext cx="1645430" cy="1645430"/>
          </a:xfrm>
          <a:prstGeom prst="ellipse">
            <a:avLst/>
          </a:prstGeom>
          <a:solidFill>
            <a:schemeClr val="accent1">
              <a:tint val="90000"/>
              <a:satMod val="275000"/>
              <a:alpha val="9000"/>
            </a:schemeClr>
          </a:solidFill>
          <a:ln w="25400" cap="rnd" cmpd="sng" algn="ctr">
            <a:noFill/>
            <a:prstDash val="solid"/>
          </a:ln>
          <a:effectLst/>
          <a:scene3d>
            <a:camera prst="orthographicFront"/>
            <a:lightRig rig="harsh" dir="tl">
              <a:rot lat="0" lon="0" rev="8400000"/>
            </a:lightRig>
          </a:scene3d>
          <a:sp3d prstMaterial="fla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1" name="Oval 20"/>
          <p:cNvSpPr/>
          <p:nvPr/>
        </p:nvSpPr>
        <p:spPr>
          <a:xfrm>
            <a:off x="152400" y="2362200"/>
            <a:ext cx="457200" cy="457200"/>
          </a:xfrm>
          <a:prstGeom prst="ellipse">
            <a:avLst/>
          </a:prstGeom>
          <a:solidFill>
            <a:schemeClr val="bg2">
              <a:alpha val="9000"/>
            </a:schemeClr>
          </a:solidFill>
          <a:ln w="25400" cap="rnd" cmpd="sng" algn="ctr">
            <a:noFill/>
            <a:prstDash val="solid"/>
          </a:ln>
          <a:effectLst/>
          <a:scene3d>
            <a:camera prst="orthographicFront"/>
            <a:lightRig rig="harsh" dir="tl">
              <a:rot lat="0" lon="0" rev="8400000"/>
            </a:lightRig>
          </a:scene3d>
          <a:sp3d prstMaterial="fla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5" name="Date Placeholder 4"/>
          <p:cNvSpPr>
            <a:spLocks noGrp="1"/>
          </p:cNvSpPr>
          <p:nvPr>
            <p:ph type="dt" sz="half" idx="10"/>
          </p:nvPr>
        </p:nvSpPr>
        <p:spPr/>
        <p:txBody>
          <a:bodyPr/>
          <a:lstStyle/>
          <a:p>
            <a:fld id="{46012A58-7FED-4595-B8A8-B9E74D2E52E2}" type="datetimeFigureOut">
              <a:rPr lang="en-US" smtClean="0"/>
              <a:t>11/13/2014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55448" y="6318504"/>
            <a:ext cx="1188720" cy="457200"/>
          </a:xfrm>
        </p:spPr>
        <p:txBody>
          <a:bodyPr/>
          <a:lstStyle>
            <a:lvl1pPr>
              <a:defRPr>
                <a:solidFill>
                  <a:srgbClr val="FFFFFF"/>
                </a:solidFill>
              </a:defRPr>
            </a:lvl1pPr>
          </a:lstStyle>
          <a:p>
            <a:fld id="{35970B6E-F923-48D2-8E47-E4C814159398}" type="slidenum">
              <a:rPr lang="en-US" smtClean="0"/>
              <a:t>‹#›</a:t>
            </a:fld>
            <a:endParaRPr lang="en-US"/>
          </a:p>
        </p:txBody>
      </p:sp>
      <p:sp>
        <p:nvSpPr>
          <p:cNvPr id="2" name="Title 1"/>
          <p:cNvSpPr>
            <a:spLocks noGrp="1"/>
          </p:cNvSpPr>
          <p:nvPr>
            <p:ph type="title"/>
          </p:nvPr>
        </p:nvSpPr>
        <p:spPr>
          <a:xfrm>
            <a:off x="304800" y="381000"/>
            <a:ext cx="2057400" cy="1143000"/>
          </a:xfrm>
        </p:spPr>
        <p:txBody>
          <a:bodyPr lIns="91440" tIns="91440" anchor="b" anchorCtr="0"/>
          <a:lstStyle>
            <a:lvl1pPr algn="l">
              <a:buNone/>
              <a:defRPr sz="1800" b="1" spc="-50" baseline="0">
                <a:solidFill>
                  <a:srgbClr val="FFFFFF"/>
                </a:solidFill>
                <a:latin typeface="+mn-lt"/>
                <a:ea typeface="+mn-lt"/>
                <a:cs typeface="+mn-lt"/>
              </a:defRPr>
            </a:lvl1pPr>
          </a:lstStyle>
          <a:p>
            <a:r>
              <a:rPr lang="en-US" smtClean="0"/>
              <a:t>Click to edit Master title style</a:t>
            </a:r>
            <a:endParaRPr lang="en-US" dirty="0"/>
          </a:p>
        </p:txBody>
      </p:sp>
      <p:sp>
        <p:nvSpPr>
          <p:cNvPr id="3" name="Picture Placeholder 2"/>
          <p:cNvSpPr>
            <a:spLocks noGrp="1"/>
          </p:cNvSpPr>
          <p:nvPr>
            <p:ph type="pic" idx="1"/>
          </p:nvPr>
        </p:nvSpPr>
        <p:spPr>
          <a:xfrm>
            <a:off x="2590800" y="0"/>
            <a:ext cx="6553200" cy="5943600"/>
          </a:xfrm>
          <a:solidFill>
            <a:schemeClr val="bg2"/>
          </a:solidFill>
        </p:spPr>
        <p:txBody>
          <a:bodyPr/>
          <a:lstStyle>
            <a:lvl1pPr>
              <a:buNone/>
              <a:defRPr sz="3200"/>
            </a:lvl1pPr>
          </a:lstStyle>
          <a:p>
            <a:r>
              <a:rPr lang="en-US" smtClean="0"/>
              <a:t>Click icon to add picture</a:t>
            </a:r>
            <a:endParaRPr lang="en-US" dirty="0"/>
          </a:p>
        </p:txBody>
      </p:sp>
      <p:sp>
        <p:nvSpPr>
          <p:cNvPr id="4" name="Text Placeholder 3"/>
          <p:cNvSpPr>
            <a:spLocks noGrp="1"/>
          </p:cNvSpPr>
          <p:nvPr>
            <p:ph type="body" sz="half" idx="2"/>
          </p:nvPr>
        </p:nvSpPr>
        <p:spPr>
          <a:xfrm>
            <a:off x="304800" y="1600200"/>
            <a:ext cx="2057400" cy="4267200"/>
          </a:xfrm>
        </p:spPr>
        <p:txBody>
          <a:bodyPr anchor="t" anchorCtr="0"/>
          <a:lstStyle>
            <a:lvl1pPr marL="0" indent="0">
              <a:lnSpc>
                <a:spcPts val="2400"/>
              </a:lnSpc>
              <a:spcAft>
                <a:spcPts val="1000"/>
              </a:spcAft>
              <a:buFontTx/>
              <a:buNone/>
              <a:defRPr sz="1600" b="0">
                <a:solidFill>
                  <a:srgbClr val="FFFFFF"/>
                </a:solidFill>
              </a:defRPr>
            </a:lvl1pPr>
            <a:lvl2pPr>
              <a:defRPr sz="1200"/>
            </a:lvl2pPr>
            <a:lvl3pPr>
              <a:defRPr sz="1000"/>
            </a:lvl3pPr>
            <a:lvl4pPr>
              <a:defRPr sz="900"/>
            </a:lvl4pPr>
            <a:lvl5pPr>
              <a:defRPr sz="900"/>
            </a:lvl5pPr>
          </a:lstStyle>
          <a:p>
            <a:pPr lvl="0"/>
            <a:r>
              <a:rPr lang="en-US" smtClean="0"/>
              <a:t>Click to edit Master text styles</a:t>
            </a:r>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8" name="Rectangle 7"/>
          <p:cNvSpPr/>
          <p:nvPr/>
        </p:nvSpPr>
        <p:spPr>
          <a:xfrm>
            <a:off x="914400" y="2292526"/>
            <a:ext cx="2743200" cy="2127074"/>
          </a:xfrm>
          <a:prstGeom prst="rect">
            <a:avLst/>
          </a:prstGeom>
          <a:solidFill>
            <a:schemeClr val="accent1">
              <a:alpha val="9000"/>
            </a:schemeClr>
          </a:solidFill>
          <a:ln w="25400" cap="rnd" cmpd="sng" algn="ctr">
            <a:noFill/>
            <a:prstDash val="solid"/>
          </a:ln>
          <a:effectLst/>
          <a:scene3d>
            <a:camera prst="orthographicFront"/>
            <a:lightRig rig="harsh" dir="tl">
              <a:rot lat="0" lon="0" rev="8400000"/>
            </a:lightRig>
          </a:scene3d>
          <a:sp3d prstMaterial="fla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11" name="Oval 10"/>
          <p:cNvSpPr/>
          <p:nvPr/>
        </p:nvSpPr>
        <p:spPr>
          <a:xfrm>
            <a:off x="2977827" y="5072066"/>
            <a:ext cx="1758141" cy="1739481"/>
          </a:xfrm>
          <a:prstGeom prst="ellipse">
            <a:avLst/>
          </a:prstGeom>
          <a:solidFill>
            <a:schemeClr val="accent1">
              <a:tint val="90000"/>
              <a:shade val="45000"/>
              <a:satMod val="200000"/>
              <a:alpha val="13000"/>
            </a:schemeClr>
          </a:solidFill>
          <a:ln w="25400" cap="rnd" cmpd="sng" algn="ctr">
            <a:noFill/>
            <a:prstDash val="solid"/>
          </a:ln>
          <a:effectLst/>
          <a:scene3d>
            <a:camera prst="orthographicFront"/>
            <a:lightRig rig="harsh" dir="tl">
              <a:rot lat="0" lon="0" rev="8400000"/>
            </a:lightRig>
          </a:scene3d>
          <a:sp3d prstMaterial="fla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13" name="Rectangle 12"/>
          <p:cNvSpPr/>
          <p:nvPr/>
        </p:nvSpPr>
        <p:spPr>
          <a:xfrm>
            <a:off x="5257800" y="0"/>
            <a:ext cx="3886200" cy="3048000"/>
          </a:xfrm>
          <a:prstGeom prst="rect">
            <a:avLst/>
          </a:prstGeom>
          <a:solidFill>
            <a:schemeClr val="accent1">
              <a:alpha val="6000"/>
            </a:schemeClr>
          </a:solidFill>
          <a:ln w="25400" cap="rnd" cmpd="sng" algn="ctr">
            <a:noFill/>
            <a:prstDash val="solid"/>
          </a:ln>
          <a:effectLst/>
          <a:scene3d>
            <a:camera prst="orthographicFront"/>
            <a:lightRig rig="harsh" dir="tl">
              <a:rot lat="0" lon="0" rev="8400000"/>
            </a:lightRig>
          </a:scene3d>
          <a:sp3d prstMaterial="fla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14" name="Rectangle 13"/>
          <p:cNvSpPr/>
          <p:nvPr/>
        </p:nvSpPr>
        <p:spPr>
          <a:xfrm>
            <a:off x="0" y="4114800"/>
            <a:ext cx="2362200" cy="2463018"/>
          </a:xfrm>
          <a:prstGeom prst="rect">
            <a:avLst/>
          </a:prstGeom>
          <a:solidFill>
            <a:schemeClr val="bg2">
              <a:tint val="60000"/>
              <a:alpha val="7500"/>
            </a:schemeClr>
          </a:solidFill>
          <a:ln w="25400" cap="rnd" cmpd="sng" algn="ctr">
            <a:noFill/>
            <a:prstDash val="solid"/>
          </a:ln>
          <a:effectLst/>
          <a:scene3d>
            <a:camera prst="orthographicFront"/>
            <a:lightRig rig="harsh" dir="tl">
              <a:rot lat="0" lon="0" rev="8400000"/>
            </a:lightRig>
          </a:scene3d>
          <a:sp3d prstMaterial="fla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15" name="Oval 14"/>
          <p:cNvSpPr/>
          <p:nvPr/>
        </p:nvSpPr>
        <p:spPr>
          <a:xfrm>
            <a:off x="4178687" y="2389810"/>
            <a:ext cx="2174118" cy="2174118"/>
          </a:xfrm>
          <a:prstGeom prst="ellipse">
            <a:avLst/>
          </a:prstGeom>
          <a:solidFill>
            <a:schemeClr val="accent1">
              <a:tint val="75000"/>
              <a:shade val="50000"/>
              <a:satMod val="200000"/>
              <a:alpha val="8000"/>
            </a:schemeClr>
          </a:solidFill>
          <a:ln w="25400" cap="rnd" cmpd="sng" algn="ctr">
            <a:noFill/>
            <a:prstDash val="solid"/>
          </a:ln>
          <a:effectLst/>
          <a:scene3d>
            <a:camera prst="orthographicFront"/>
            <a:lightRig rig="harsh" dir="tl">
              <a:rot lat="0" lon="0" rev="8400000"/>
            </a:lightRig>
          </a:scene3d>
          <a:sp3d prstMaterial="fla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16" name="Oval 15"/>
          <p:cNvSpPr/>
          <p:nvPr/>
        </p:nvSpPr>
        <p:spPr>
          <a:xfrm>
            <a:off x="6384588" y="5842728"/>
            <a:ext cx="1011260" cy="1011260"/>
          </a:xfrm>
          <a:prstGeom prst="ellipse">
            <a:avLst/>
          </a:prstGeom>
          <a:solidFill>
            <a:schemeClr val="accent1">
              <a:tint val="90000"/>
              <a:satMod val="275000"/>
              <a:alpha val="9000"/>
            </a:schemeClr>
          </a:solidFill>
          <a:ln w="25400" cap="rnd" cmpd="sng" algn="ctr">
            <a:noFill/>
            <a:prstDash val="solid"/>
          </a:ln>
          <a:effectLst/>
          <a:scene3d>
            <a:camera prst="orthographicFront"/>
            <a:lightRig rig="harsh" dir="tl">
              <a:rot lat="0" lon="0" rev="8400000"/>
            </a:lightRig>
          </a:scene3d>
          <a:sp3d prstMaterial="fla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7" name="Oval 16"/>
          <p:cNvSpPr/>
          <p:nvPr/>
        </p:nvSpPr>
        <p:spPr>
          <a:xfrm>
            <a:off x="6322493" y="1427132"/>
            <a:ext cx="2047390" cy="2047390"/>
          </a:xfrm>
          <a:prstGeom prst="ellipse">
            <a:avLst/>
          </a:prstGeom>
          <a:solidFill>
            <a:srgbClr val="C1E8E4">
              <a:alpha val="10980"/>
            </a:srgbClr>
          </a:solidFill>
          <a:ln w="25400" cap="rnd" cmpd="sng" algn="ctr">
            <a:noFill/>
            <a:prstDash val="solid"/>
          </a:ln>
          <a:effectLst/>
          <a:scene3d>
            <a:camera prst="orthographicFront"/>
            <a:lightRig rig="harsh" dir="tl">
              <a:rot lat="0" lon="0" rev="8400000"/>
            </a:lightRig>
          </a:scene3d>
          <a:sp3d prstMaterial="fla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18" name="Oval 17"/>
          <p:cNvSpPr/>
          <p:nvPr/>
        </p:nvSpPr>
        <p:spPr>
          <a:xfrm>
            <a:off x="114300" y="4803322"/>
            <a:ext cx="1959428" cy="1959428"/>
          </a:xfrm>
          <a:prstGeom prst="ellipse">
            <a:avLst/>
          </a:prstGeom>
          <a:solidFill>
            <a:srgbClr val="C1E8E4">
              <a:alpha val="12157"/>
            </a:srgbClr>
          </a:solidFill>
          <a:ln w="25400" cap="rnd" cmpd="sng" algn="ctr">
            <a:noFill/>
            <a:prstDash val="solid"/>
          </a:ln>
          <a:effectLst/>
          <a:scene3d>
            <a:camera prst="orthographicFront"/>
            <a:lightRig rig="harsh" dir="tl">
              <a:rot lat="0" lon="0" rev="8400000"/>
            </a:lightRig>
          </a:scene3d>
          <a:sp3d prstMaterial="fla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19" name="Oval 18"/>
          <p:cNvSpPr/>
          <p:nvPr/>
        </p:nvSpPr>
        <p:spPr>
          <a:xfrm>
            <a:off x="2021092" y="4578526"/>
            <a:ext cx="1026908" cy="1026906"/>
          </a:xfrm>
          <a:prstGeom prst="ellipse">
            <a:avLst/>
          </a:prstGeom>
          <a:solidFill>
            <a:schemeClr val="accent1">
              <a:tint val="90000"/>
              <a:satMod val="275000"/>
              <a:alpha val="9000"/>
            </a:schemeClr>
          </a:solidFill>
          <a:ln w="25400" cap="rnd" cmpd="sng" algn="ctr">
            <a:noFill/>
            <a:prstDash val="solid"/>
          </a:ln>
          <a:effectLst/>
          <a:scene3d>
            <a:camera prst="orthographicFront"/>
            <a:lightRig rig="harsh" dir="tl">
              <a:rot lat="0" lon="0" rev="8400000"/>
            </a:lightRig>
          </a:scene3d>
          <a:sp3d prstMaterial="fla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0" name="Oval 19"/>
          <p:cNvSpPr/>
          <p:nvPr/>
        </p:nvSpPr>
        <p:spPr>
          <a:xfrm>
            <a:off x="4172385" y="4626825"/>
            <a:ext cx="1515880" cy="1394583"/>
          </a:xfrm>
          <a:prstGeom prst="ellipse">
            <a:avLst/>
          </a:prstGeom>
          <a:solidFill>
            <a:schemeClr val="accent1">
              <a:tint val="100000"/>
              <a:satMod val="275000"/>
              <a:alpha val="8000"/>
            </a:schemeClr>
          </a:solidFill>
          <a:ln w="25400" cap="rnd" cmpd="sng" algn="ctr">
            <a:noFill/>
            <a:prstDash val="solid"/>
          </a:ln>
          <a:effectLst/>
          <a:scene3d>
            <a:camera prst="orthographicFront"/>
            <a:lightRig rig="harsh" dir="tl">
              <a:rot lat="0" lon="0" rev="8400000"/>
            </a:lightRig>
          </a:scene3d>
          <a:sp3d prstMaterial="fla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21" name="Rectangle 20"/>
          <p:cNvSpPr/>
          <p:nvPr/>
        </p:nvSpPr>
        <p:spPr>
          <a:xfrm>
            <a:off x="1906" y="361813"/>
            <a:ext cx="2512694" cy="2388889"/>
          </a:xfrm>
          <a:prstGeom prst="rect">
            <a:avLst/>
          </a:prstGeom>
          <a:solidFill>
            <a:schemeClr val="accent1">
              <a:tint val="90000"/>
              <a:satMod val="200000"/>
              <a:alpha val="7000"/>
            </a:schemeClr>
          </a:solidFill>
          <a:ln w="25400" cap="rnd" cmpd="sng" algn="ctr">
            <a:noFill/>
            <a:prstDash val="solid"/>
          </a:ln>
          <a:effectLst/>
          <a:scene3d>
            <a:camera prst="orthographicFront"/>
            <a:lightRig rig="harsh" dir="tl">
              <a:rot lat="0" lon="0" rev="8400000"/>
            </a:lightRig>
          </a:scene3d>
          <a:sp3d prstMaterial="fla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23" name="Rectangle 22"/>
          <p:cNvSpPr/>
          <p:nvPr/>
        </p:nvSpPr>
        <p:spPr>
          <a:xfrm>
            <a:off x="1295400" y="0"/>
            <a:ext cx="1524000" cy="609600"/>
          </a:xfrm>
          <a:prstGeom prst="rect">
            <a:avLst/>
          </a:prstGeom>
          <a:solidFill>
            <a:schemeClr val="accent1">
              <a:tint val="60000"/>
              <a:alpha val="10000"/>
            </a:schemeClr>
          </a:solidFill>
          <a:ln w="25400" cap="rnd" cmpd="sng" algn="ctr">
            <a:noFill/>
            <a:prstDash val="solid"/>
          </a:ln>
          <a:effectLst/>
          <a:scene3d>
            <a:camera prst="orthographicFront"/>
            <a:lightRig rig="harsh" dir="tl">
              <a:rot lat="0" lon="0" rev="8400000"/>
            </a:lightRig>
          </a:scene3d>
          <a:sp3d prstMaterial="fla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25" name="Oval 24"/>
          <p:cNvSpPr/>
          <p:nvPr/>
        </p:nvSpPr>
        <p:spPr>
          <a:xfrm>
            <a:off x="59403" y="212289"/>
            <a:ext cx="2022300" cy="2022300"/>
          </a:xfrm>
          <a:prstGeom prst="ellipse">
            <a:avLst/>
          </a:prstGeom>
          <a:solidFill>
            <a:schemeClr val="accent1">
              <a:tint val="100000"/>
              <a:satMod val="275000"/>
              <a:alpha val="15000"/>
            </a:schemeClr>
          </a:solidFill>
          <a:ln w="25400" cap="rnd" cmpd="sng" algn="ctr">
            <a:noFill/>
            <a:prstDash val="solid"/>
          </a:ln>
          <a:effectLst/>
          <a:scene3d>
            <a:camera prst="orthographicFront"/>
            <a:lightRig rig="harsh" dir="tl">
              <a:rot lat="0" lon="0" rev="8400000"/>
            </a:lightRig>
          </a:scene3d>
          <a:sp3d prstMaterial="flat"/>
        </p:spPr>
        <p:style>
          <a:lnRef idx="3">
            <a:schemeClr val="lt1"/>
          </a:lnRef>
          <a:fillRef idx="1">
            <a:schemeClr val="accent1"/>
          </a:fillRef>
          <a:effectRef idx="1">
            <a:schemeClr val="accent1"/>
          </a:effectRef>
          <a:fontRef idx="minor">
            <a:schemeClr val="lt1"/>
          </a:fontRef>
        </p:style>
        <p:txBody>
          <a:bodyPr anchor="ctr"/>
          <a:lstStyle/>
          <a:p>
            <a:pPr algn="ctr">
              <a:buClr>
                <a:schemeClr val="accent2"/>
              </a:buClr>
              <a:buSzPct val="90000"/>
              <a:buFont typeface="Wingdings 2"/>
              <a:buChar char=""/>
            </a:pPr>
            <a:endParaRPr lang="en-US" dirty="0"/>
          </a:p>
        </p:txBody>
      </p:sp>
      <p:sp>
        <p:nvSpPr>
          <p:cNvPr id="26" name="Oval 25"/>
          <p:cNvSpPr/>
          <p:nvPr/>
        </p:nvSpPr>
        <p:spPr>
          <a:xfrm>
            <a:off x="76200" y="3962400"/>
            <a:ext cx="891076" cy="886968"/>
          </a:xfrm>
          <a:prstGeom prst="ellipse">
            <a:avLst/>
          </a:prstGeom>
          <a:solidFill>
            <a:schemeClr val="accent1">
              <a:tint val="75000"/>
              <a:satMod val="200000"/>
              <a:alpha val="9500"/>
            </a:schemeClr>
          </a:solidFill>
          <a:ln w="25400" cap="rnd" cmpd="sng" algn="ctr">
            <a:noFill/>
            <a:prstDash val="solid"/>
          </a:ln>
          <a:effectLst/>
          <a:scene3d>
            <a:camera prst="orthographicFront"/>
            <a:lightRig rig="harsh" dir="tl">
              <a:rot lat="0" lon="0" rev="8400000"/>
            </a:lightRig>
          </a:scene3d>
          <a:sp3d prstMaterial="fla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7" name="Oval 26"/>
          <p:cNvSpPr/>
          <p:nvPr/>
        </p:nvSpPr>
        <p:spPr>
          <a:xfrm>
            <a:off x="2121357" y="1507438"/>
            <a:ext cx="1402570" cy="1402570"/>
          </a:xfrm>
          <a:prstGeom prst="ellipse">
            <a:avLst/>
          </a:prstGeom>
          <a:solidFill>
            <a:schemeClr val="accent1">
              <a:tint val="90000"/>
              <a:satMod val="275000"/>
              <a:alpha val="9000"/>
            </a:schemeClr>
          </a:solidFill>
          <a:ln w="25400" cap="rnd" cmpd="sng" algn="ctr">
            <a:noFill/>
            <a:prstDash val="solid"/>
          </a:ln>
          <a:effectLst/>
          <a:scene3d>
            <a:camera prst="orthographicFront"/>
            <a:lightRig rig="harsh" dir="tl">
              <a:rot lat="0" lon="0" rev="8400000"/>
            </a:lightRig>
          </a:scene3d>
          <a:sp3d prstMaterial="fla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8" name="Oval 27"/>
          <p:cNvSpPr/>
          <p:nvPr/>
        </p:nvSpPr>
        <p:spPr>
          <a:xfrm>
            <a:off x="3369253" y="466436"/>
            <a:ext cx="1595105" cy="1595105"/>
          </a:xfrm>
          <a:prstGeom prst="ellipse">
            <a:avLst/>
          </a:prstGeom>
          <a:solidFill>
            <a:schemeClr val="accent1">
              <a:tint val="100000"/>
              <a:satMod val="275000"/>
              <a:alpha val="8000"/>
            </a:schemeClr>
          </a:solidFill>
          <a:ln w="25400" cap="rnd" cmpd="sng" algn="ctr">
            <a:noFill/>
            <a:prstDash val="solid"/>
          </a:ln>
          <a:effectLst/>
          <a:scene3d>
            <a:camera prst="orthographicFront"/>
            <a:lightRig rig="harsh" dir="tl">
              <a:rot lat="0" lon="0" rev="8400000"/>
            </a:lightRig>
          </a:scene3d>
          <a:sp3d prstMaterial="fla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29" name="Oval 28"/>
          <p:cNvSpPr/>
          <p:nvPr/>
        </p:nvSpPr>
        <p:spPr>
          <a:xfrm>
            <a:off x="5189756" y="2967572"/>
            <a:ext cx="3234945" cy="3234944"/>
          </a:xfrm>
          <a:prstGeom prst="ellipse">
            <a:avLst/>
          </a:prstGeom>
          <a:solidFill>
            <a:schemeClr val="accent1">
              <a:tint val="100000"/>
              <a:satMod val="180000"/>
              <a:alpha val="9500"/>
            </a:schemeClr>
          </a:solidFill>
          <a:ln w="25400" cap="rnd" cmpd="sng" algn="ctr">
            <a:noFill/>
            <a:prstDash val="solid"/>
          </a:ln>
          <a:effectLst/>
          <a:scene3d>
            <a:camera prst="orthographicFront"/>
            <a:lightRig rig="harsh" dir="tl">
              <a:rot lat="0" lon="0" rev="8400000"/>
            </a:lightRig>
          </a:scene3d>
          <a:sp3d prstMaterial="fla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30" name="Oval 29"/>
          <p:cNvSpPr/>
          <p:nvPr/>
        </p:nvSpPr>
        <p:spPr>
          <a:xfrm>
            <a:off x="5562600" y="6526"/>
            <a:ext cx="1026908" cy="1026906"/>
          </a:xfrm>
          <a:prstGeom prst="ellipse">
            <a:avLst/>
          </a:prstGeom>
          <a:solidFill>
            <a:schemeClr val="accent1">
              <a:tint val="90000"/>
              <a:satMod val="275000"/>
              <a:alpha val="4000"/>
            </a:schemeClr>
          </a:solidFill>
          <a:ln w="25400" cap="rnd" cmpd="sng" algn="ctr">
            <a:noFill/>
            <a:prstDash val="solid"/>
          </a:ln>
          <a:effectLst/>
          <a:scene3d>
            <a:camera prst="orthographicFront"/>
            <a:lightRig rig="harsh" dir="tl">
              <a:rot lat="0" lon="0" rev="8400000"/>
            </a:lightRig>
          </a:scene3d>
          <a:sp3d prstMaterial="fla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32" name="Oval 31"/>
          <p:cNvSpPr/>
          <p:nvPr/>
        </p:nvSpPr>
        <p:spPr>
          <a:xfrm>
            <a:off x="6951220" y="4665220"/>
            <a:ext cx="2192780" cy="2192780"/>
          </a:xfrm>
          <a:prstGeom prst="ellipse">
            <a:avLst/>
          </a:prstGeom>
          <a:solidFill>
            <a:schemeClr val="accent1">
              <a:tint val="75000"/>
              <a:shade val="50000"/>
              <a:satMod val="200000"/>
              <a:alpha val="8000"/>
            </a:schemeClr>
          </a:solidFill>
          <a:ln w="25400" cap="rnd" cmpd="sng" algn="ctr">
            <a:noFill/>
            <a:prstDash val="solid"/>
          </a:ln>
          <a:effectLst/>
          <a:scene3d>
            <a:camera prst="orthographicFront"/>
            <a:lightRig rig="harsh" dir="tl">
              <a:rot lat="0" lon="0" rev="8400000"/>
            </a:lightRig>
          </a:scene3d>
          <a:sp3d prstMaterial="fla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33" name="Oval 32"/>
          <p:cNvSpPr/>
          <p:nvPr/>
        </p:nvSpPr>
        <p:spPr>
          <a:xfrm>
            <a:off x="1600200" y="3705807"/>
            <a:ext cx="1195876" cy="1198294"/>
          </a:xfrm>
          <a:prstGeom prst="ellipse">
            <a:avLst/>
          </a:prstGeom>
          <a:solidFill>
            <a:schemeClr val="accent1">
              <a:tint val="75000"/>
              <a:satMod val="200000"/>
              <a:alpha val="9500"/>
            </a:schemeClr>
          </a:solidFill>
          <a:ln w="25400" cap="rnd" cmpd="sng" algn="ctr">
            <a:noFill/>
            <a:prstDash val="solid"/>
          </a:ln>
          <a:effectLst/>
          <a:scene3d>
            <a:camera prst="orthographicFront"/>
            <a:lightRig rig="harsh" dir="tl">
              <a:rot lat="0" lon="0" rev="8400000"/>
            </a:lightRig>
          </a:scene3d>
          <a:sp3d prstMaterial="fla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34" name="Oval 33"/>
          <p:cNvSpPr/>
          <p:nvPr/>
        </p:nvSpPr>
        <p:spPr>
          <a:xfrm>
            <a:off x="6324600" y="228600"/>
            <a:ext cx="822960" cy="822960"/>
          </a:xfrm>
          <a:prstGeom prst="ellipse">
            <a:avLst/>
          </a:prstGeom>
          <a:solidFill>
            <a:schemeClr val="accent1">
              <a:tint val="90000"/>
              <a:satMod val="275000"/>
              <a:alpha val="6000"/>
            </a:schemeClr>
          </a:solidFill>
          <a:ln w="25400" cap="rnd" cmpd="sng" algn="ctr">
            <a:noFill/>
            <a:prstDash val="solid"/>
          </a:ln>
          <a:effectLst/>
          <a:scene3d>
            <a:camera prst="orthographicFront"/>
            <a:lightRig rig="harsh" dir="tl">
              <a:rot lat="0" lon="0" rev="8400000"/>
            </a:lightRig>
          </a:scene3d>
          <a:sp3d prstMaterial="fla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35" name="Oval 34"/>
          <p:cNvSpPr/>
          <p:nvPr/>
        </p:nvSpPr>
        <p:spPr>
          <a:xfrm>
            <a:off x="8077200" y="6526"/>
            <a:ext cx="1026908" cy="1026906"/>
          </a:xfrm>
          <a:prstGeom prst="ellipse">
            <a:avLst/>
          </a:prstGeom>
          <a:solidFill>
            <a:schemeClr val="accent1">
              <a:tint val="90000"/>
              <a:satMod val="275000"/>
              <a:alpha val="4000"/>
            </a:schemeClr>
          </a:solidFill>
          <a:ln w="25400" cap="rnd" cmpd="sng" algn="ctr">
            <a:noFill/>
            <a:prstDash val="solid"/>
          </a:ln>
          <a:effectLst/>
          <a:scene3d>
            <a:camera prst="orthographicFront"/>
            <a:lightRig rig="harsh" dir="tl">
              <a:rot lat="0" lon="0" rev="8400000"/>
            </a:lightRig>
          </a:scene3d>
          <a:sp3d prstMaterial="fla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36" name="Rectangle 35"/>
          <p:cNvSpPr/>
          <p:nvPr/>
        </p:nvSpPr>
        <p:spPr>
          <a:xfrm>
            <a:off x="5410200" y="6324600"/>
            <a:ext cx="1524000" cy="533400"/>
          </a:xfrm>
          <a:prstGeom prst="rect">
            <a:avLst/>
          </a:prstGeom>
          <a:solidFill>
            <a:schemeClr val="accent1">
              <a:alpha val="10000"/>
            </a:schemeClr>
          </a:solidFill>
          <a:ln w="25400" cap="rnd" cmpd="sng" algn="ctr">
            <a:noFill/>
            <a:prstDash val="solid"/>
          </a:ln>
          <a:effectLst/>
          <a:scene3d>
            <a:camera prst="orthographicFront"/>
            <a:lightRig rig="harsh" dir="tl">
              <a:rot lat="0" lon="0" rev="8400000"/>
            </a:lightRig>
          </a:scene3d>
          <a:sp3d prstMaterial="fla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37" name="Oval 36"/>
          <p:cNvSpPr/>
          <p:nvPr/>
        </p:nvSpPr>
        <p:spPr>
          <a:xfrm>
            <a:off x="3011692" y="6526"/>
            <a:ext cx="1026908" cy="1026906"/>
          </a:xfrm>
          <a:prstGeom prst="ellipse">
            <a:avLst/>
          </a:prstGeom>
          <a:solidFill>
            <a:schemeClr val="accent1">
              <a:tint val="90000"/>
              <a:satMod val="275000"/>
              <a:alpha val="4000"/>
            </a:schemeClr>
          </a:solidFill>
          <a:ln w="25400" cap="rnd" cmpd="sng" algn="ctr">
            <a:noFill/>
            <a:prstDash val="solid"/>
          </a:ln>
          <a:effectLst/>
          <a:scene3d>
            <a:camera prst="orthographicFront"/>
            <a:lightRig rig="harsh" dir="tl">
              <a:rot lat="0" lon="0" rev="8400000"/>
            </a:lightRig>
          </a:scene3d>
          <a:sp3d prstMaterial="fla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Text Placeholder 8"/>
          <p:cNvSpPr>
            <a:spLocks noGrp="1"/>
          </p:cNvSpPr>
          <p:nvPr>
            <p:ph type="body" idx="1"/>
          </p:nvPr>
        </p:nvSpPr>
        <p:spPr>
          <a:xfrm>
            <a:off x="457200" y="1447800"/>
            <a:ext cx="8229600" cy="4678363"/>
          </a:xfrm>
          <a:prstGeom prst="rect">
            <a:avLst/>
          </a:prstGeom>
        </p:spPr>
        <p:txBody>
          <a:bodyPr vert="horz">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4" name="Date Placeholder 23"/>
          <p:cNvSpPr>
            <a:spLocks noGrp="1"/>
          </p:cNvSpPr>
          <p:nvPr>
            <p:ph type="dt" sz="half" idx="2"/>
          </p:nvPr>
        </p:nvSpPr>
        <p:spPr>
          <a:xfrm>
            <a:off x="5791200" y="6357144"/>
            <a:ext cx="2974848" cy="384048"/>
          </a:xfrm>
          <a:prstGeom prst="rect">
            <a:avLst/>
          </a:prstGeom>
        </p:spPr>
        <p:txBody>
          <a:bodyPr vert="horz" anchor="ctr" anchorCtr="0"/>
          <a:lstStyle>
            <a:lvl1pPr algn="l">
              <a:defRPr sz="1400">
                <a:solidFill>
                  <a:schemeClr val="tx2"/>
                </a:solidFill>
              </a:defRPr>
            </a:lvl1pPr>
          </a:lstStyle>
          <a:p>
            <a:fld id="{46012A58-7FED-4595-B8A8-B9E74D2E52E2}" type="datetimeFigureOut">
              <a:rPr lang="en-US" smtClean="0"/>
              <a:t>11/13/2014</a:t>
            </a:fld>
            <a:endParaRPr lang="en-US"/>
          </a:p>
        </p:txBody>
      </p:sp>
      <p:sp>
        <p:nvSpPr>
          <p:cNvPr id="10" name="Footer Placeholder 9"/>
          <p:cNvSpPr>
            <a:spLocks noGrp="1"/>
          </p:cNvSpPr>
          <p:nvPr>
            <p:ph type="ftr" sz="quarter" idx="3"/>
          </p:nvPr>
        </p:nvSpPr>
        <p:spPr>
          <a:xfrm>
            <a:off x="2133600" y="6357144"/>
            <a:ext cx="3581400" cy="384048"/>
          </a:xfrm>
          <a:prstGeom prst="rect">
            <a:avLst/>
          </a:prstGeom>
        </p:spPr>
        <p:txBody>
          <a:bodyPr vert="horz" anchor="ctr" anchorCtr="0"/>
          <a:lstStyle>
            <a:lvl1pPr algn="r">
              <a:defRPr sz="1400">
                <a:solidFill>
                  <a:schemeClr val="tx2"/>
                </a:solidFill>
              </a:defRPr>
            </a:lvl1pPr>
          </a:lstStyle>
          <a:p>
            <a:endParaRPr lang="en-US"/>
          </a:p>
        </p:txBody>
      </p:sp>
      <p:sp>
        <p:nvSpPr>
          <p:cNvPr id="22" name="Slide Number Placeholder 21"/>
          <p:cNvSpPr>
            <a:spLocks noGrp="1"/>
          </p:cNvSpPr>
          <p:nvPr>
            <p:ph type="sldNum" sz="quarter" idx="4"/>
          </p:nvPr>
        </p:nvSpPr>
        <p:spPr>
          <a:xfrm>
            <a:off x="155448" y="6315075"/>
            <a:ext cx="1188720" cy="457200"/>
          </a:xfrm>
          <a:prstGeom prst="rect">
            <a:avLst/>
          </a:prstGeom>
          <a:noFill/>
        </p:spPr>
        <p:txBody>
          <a:bodyPr vert="horz" lIns="0" tIns="0" rIns="0" bIns="0" anchor="ctr" anchorCtr="1">
            <a:normAutofit/>
          </a:bodyPr>
          <a:lstStyle>
            <a:lvl1pPr algn="ctr">
              <a:defRPr sz="2800">
                <a:solidFill>
                  <a:schemeClr val="tx2"/>
                </a:solidFill>
              </a:defRPr>
            </a:lvl1pPr>
          </a:lstStyle>
          <a:p>
            <a:fld id="{35970B6E-F923-48D2-8E47-E4C814159398}" type="slidenum">
              <a:rPr lang="en-US" smtClean="0"/>
              <a:t>‹#›</a:t>
            </a:fld>
            <a:endParaRPr lang="en-US"/>
          </a:p>
        </p:txBody>
      </p:sp>
      <p:sp>
        <p:nvSpPr>
          <p:cNvPr id="5" name="Title Placeholder 4"/>
          <p:cNvSpPr>
            <a:spLocks noGrp="1"/>
          </p:cNvSpPr>
          <p:nvPr>
            <p:ph type="title"/>
          </p:nvPr>
        </p:nvSpPr>
        <p:spPr>
          <a:xfrm>
            <a:off x="457200" y="152400"/>
            <a:ext cx="8229600" cy="1143000"/>
          </a:xfrm>
          <a:prstGeom prst="rect">
            <a:avLst/>
          </a:prstGeom>
        </p:spPr>
        <p:txBody>
          <a:bodyPr vert="horz" anchor="b" anchorCtr="0">
            <a:normAutofit/>
          </a:bodyPr>
          <a:lstStyle/>
          <a:p>
            <a:r>
              <a:rPr lang="en-US" smtClean="0"/>
              <a:t>Click to edit Master title style</a:t>
            </a:r>
            <a:endParaRPr lang="en-US" dirty="0"/>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sz="3800" kern="1200" spc="-100" baseline="0">
          <a:solidFill>
            <a:schemeClr val="tx2"/>
          </a:solidFill>
          <a:latin typeface="+mj-lt"/>
          <a:ea typeface="+mj-ea"/>
          <a:cs typeface="+mj-cs"/>
        </a:defRPr>
      </a:lvl1pPr>
    </p:titleStyle>
    <p:bodyStyle>
      <a:lvl1pPr marL="274320" indent="-274320" algn="l" rtl="0" eaLnBrk="1" latinLnBrk="0" hangingPunct="1">
        <a:spcBef>
          <a:spcPts val="700"/>
        </a:spcBef>
        <a:buClr>
          <a:schemeClr val="accent2"/>
        </a:buClr>
        <a:buSzPct val="85000"/>
        <a:buFont typeface="Wingdings 2"/>
        <a:buChar char=""/>
        <a:defRPr sz="2800" kern="1200">
          <a:solidFill>
            <a:schemeClr val="tx1"/>
          </a:solidFill>
          <a:latin typeface="+mn-lt"/>
          <a:ea typeface="+mn-ea"/>
          <a:cs typeface="+mn-cs"/>
        </a:defRPr>
      </a:lvl1pPr>
      <a:lvl2pPr marL="640080" indent="-274320" algn="l" rtl="0" eaLnBrk="1" latinLnBrk="0" hangingPunct="1">
        <a:spcBef>
          <a:spcPts val="600"/>
        </a:spcBef>
        <a:buClr>
          <a:schemeClr val="accent1"/>
        </a:buClr>
        <a:buSzPct val="85000"/>
        <a:buFont typeface="Wingdings 2"/>
        <a:buChar char=""/>
        <a:defRPr sz="2500" kern="1200">
          <a:solidFill>
            <a:schemeClr val="tx1"/>
          </a:solidFill>
          <a:latin typeface="+mn-lt"/>
          <a:ea typeface="+mn-ea"/>
          <a:cs typeface="+mn-cs"/>
        </a:defRPr>
      </a:lvl2pPr>
      <a:lvl3pPr marL="1005840" indent="-228600" algn="l" rtl="0" eaLnBrk="1" latinLnBrk="0" hangingPunct="1">
        <a:spcBef>
          <a:spcPts val="500"/>
        </a:spcBef>
        <a:buClr>
          <a:schemeClr val="accent3"/>
        </a:buClr>
        <a:buSzPct val="85000"/>
        <a:buFont typeface="Wingdings 2"/>
        <a:buChar char=""/>
        <a:defRPr sz="2200" kern="1200">
          <a:solidFill>
            <a:schemeClr val="tx1"/>
          </a:solidFill>
          <a:latin typeface="+mn-lt"/>
          <a:ea typeface="+mn-ea"/>
          <a:cs typeface="+mn-cs"/>
        </a:defRPr>
      </a:lvl3pPr>
      <a:lvl4pPr marL="1280160" indent="-228600" algn="l" rtl="0" eaLnBrk="1" latinLnBrk="0" hangingPunct="1">
        <a:spcBef>
          <a:spcPts val="400"/>
        </a:spcBef>
        <a:buClr>
          <a:schemeClr val="accent4"/>
        </a:buClr>
        <a:buFont typeface="Wingdings"/>
        <a:buChar char="§"/>
        <a:defRPr sz="2000" kern="1200">
          <a:solidFill>
            <a:schemeClr val="tx1"/>
          </a:solidFill>
          <a:latin typeface="+mn-lt"/>
          <a:ea typeface="+mn-ea"/>
          <a:cs typeface="+mn-cs"/>
        </a:defRPr>
      </a:lvl4pPr>
      <a:lvl5pPr marL="1554480" indent="-228600" algn="l" rtl="0" eaLnBrk="1" latinLnBrk="0" hangingPunct="1">
        <a:spcBef>
          <a:spcPct val="20000"/>
        </a:spcBef>
        <a:buClr>
          <a:schemeClr val="accent5"/>
        </a:buClr>
        <a:buFont typeface="Wingdings"/>
        <a:buChar char="§"/>
        <a:defRPr sz="1600" kern="1200">
          <a:solidFill>
            <a:schemeClr val="tx1"/>
          </a:solidFill>
          <a:latin typeface="+mn-lt"/>
          <a:ea typeface="+mn-ea"/>
          <a:cs typeface="+mn-cs"/>
        </a:defRPr>
      </a:lvl5pPr>
      <a:lvl6pPr marL="1828800" indent="-228600" algn="l" rtl="0" eaLnBrk="1" latinLnBrk="0" hangingPunct="1">
        <a:spcBef>
          <a:spcPct val="20000"/>
        </a:spcBef>
        <a:buClr>
          <a:schemeClr val="accent5"/>
        </a:buClr>
        <a:buFont typeface="Wingdings"/>
        <a:buChar char="§"/>
        <a:defRPr sz="1800" kern="1200">
          <a:solidFill>
            <a:schemeClr val="tx1"/>
          </a:solidFill>
          <a:latin typeface="+mn-lt"/>
          <a:ea typeface="+mn-ea"/>
          <a:cs typeface="+mn-cs"/>
        </a:defRPr>
      </a:lvl6pPr>
      <a:lvl7pPr marL="2011680" indent="-182880" algn="l" rtl="0" eaLnBrk="1" latinLnBrk="0" hangingPunct="1">
        <a:spcBef>
          <a:spcPct val="20000"/>
        </a:spcBef>
        <a:buClr>
          <a:schemeClr val="accent2"/>
        </a:buClr>
        <a:buFont typeface="Wingdings"/>
        <a:buChar char="§"/>
        <a:defRPr sz="1600" kern="1200" baseline="0">
          <a:solidFill>
            <a:schemeClr val="tx1"/>
          </a:solidFill>
          <a:latin typeface="+mn-lt"/>
          <a:ea typeface="+mn-ea"/>
          <a:cs typeface="+mn-cs"/>
        </a:defRPr>
      </a:lvl7pPr>
      <a:lvl8pPr marL="2286000" indent="-182880" algn="l" rtl="0" eaLnBrk="1" latinLnBrk="0" hangingPunct="1">
        <a:spcBef>
          <a:spcPct val="20000"/>
        </a:spcBef>
        <a:buClr>
          <a:schemeClr val="accent3"/>
        </a:buClr>
        <a:buFont typeface="Wingdings"/>
        <a:buChar char="§"/>
        <a:defRPr sz="1600" kern="1200">
          <a:solidFill>
            <a:schemeClr val="tx1"/>
          </a:solidFill>
          <a:latin typeface="+mn-lt"/>
          <a:ea typeface="+mn-ea"/>
          <a:cs typeface="+mn-cs"/>
        </a:defRPr>
      </a:lvl8pPr>
      <a:lvl9pPr marL="2560320" indent="-182880" algn="l" rtl="0" eaLnBrk="1" latinLnBrk="0" hangingPunct="1">
        <a:spcBef>
          <a:spcPct val="20000"/>
        </a:spcBef>
        <a:buClr>
          <a:schemeClr val="accent6"/>
        </a:buClr>
        <a:buFont typeface="Wingdings"/>
        <a:buChar char="§"/>
        <a:defRPr sz="16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tutorialspoint.com/asp.net/asp.net_first_example.ht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hlinkClick r:id="rId2"/>
              </a:rPr>
              <a:t>http://www.tutorialspoint.com/asp.net/asp.net_first_example.htm</a:t>
            </a:r>
            <a:endParaRPr lang="en-US" dirty="0" smtClean="0"/>
          </a:p>
          <a:p>
            <a:endParaRPr lang="en-US" dirty="0"/>
          </a:p>
        </p:txBody>
      </p:sp>
      <p:sp>
        <p:nvSpPr>
          <p:cNvPr id="2" name="Title 1"/>
          <p:cNvSpPr>
            <a:spLocks noGrp="1"/>
          </p:cNvSpPr>
          <p:nvPr>
            <p:ph type="ctrTitle"/>
          </p:nvPr>
        </p:nvSpPr>
        <p:spPr/>
        <p:txBody>
          <a:bodyPr/>
          <a:lstStyle/>
          <a:p>
            <a:r>
              <a:rPr lang="en-US" dirty="0" smtClean="0"/>
              <a:t>ASP.NET</a:t>
            </a:r>
            <a:endParaRPr lang="en-US" dirty="0"/>
          </a:p>
        </p:txBody>
      </p:sp>
    </p:spTree>
    <p:extLst>
      <p:ext uri="{BB962C8B-B14F-4D97-AF65-F5344CB8AC3E}">
        <p14:creationId xmlns:p14="http://schemas.microsoft.com/office/powerpoint/2010/main" val="3902309815"/>
      </p:ext>
    </p:extLst>
  </p:cSld>
  <p:clrMapOvr>
    <a:masterClrMapping/>
  </p:clrMapOvr>
  <p:transition spd="slow">
    <p:wheel spokes="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Visual Studio IDE:</a:t>
            </a:r>
          </a:p>
        </p:txBody>
      </p:sp>
      <p:sp>
        <p:nvSpPr>
          <p:cNvPr id="3" name="Content Placeholder 2"/>
          <p:cNvSpPr>
            <a:spLocks noGrp="1"/>
          </p:cNvSpPr>
          <p:nvPr>
            <p:ph sz="quarter" idx="1"/>
          </p:nvPr>
        </p:nvSpPr>
        <p:spPr/>
        <p:txBody>
          <a:bodyPr/>
          <a:lstStyle/>
          <a:p>
            <a:r>
              <a:rPr lang="en-US" dirty="0"/>
              <a:t>The new project window allows choosing an application template from the available templates.</a:t>
            </a:r>
          </a:p>
        </p:txBody>
      </p:sp>
    </p:spTree>
    <p:extLst>
      <p:ext uri="{BB962C8B-B14F-4D97-AF65-F5344CB8AC3E}">
        <p14:creationId xmlns:p14="http://schemas.microsoft.com/office/powerpoint/2010/main" val="34131038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tretch>
            <a:fillRect/>
          </a:stretch>
        </p:blipFill>
        <p:spPr bwMode="auto">
          <a:xfrm>
            <a:off x="1264227" y="1524000"/>
            <a:ext cx="6615545" cy="457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354878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 Studio IDE</a:t>
            </a:r>
            <a:endParaRPr lang="en-US" dirty="0"/>
          </a:p>
        </p:txBody>
      </p:sp>
      <p:sp>
        <p:nvSpPr>
          <p:cNvPr id="3" name="Content Placeholder 2"/>
          <p:cNvSpPr>
            <a:spLocks noGrp="1"/>
          </p:cNvSpPr>
          <p:nvPr>
            <p:ph sz="quarter" idx="1"/>
          </p:nvPr>
        </p:nvSpPr>
        <p:spPr/>
        <p:txBody>
          <a:bodyPr>
            <a:normAutofit fontScale="77500" lnSpcReduction="20000"/>
          </a:bodyPr>
          <a:lstStyle/>
          <a:p>
            <a:r>
              <a:rPr lang="en-US" dirty="0"/>
              <a:t>When you start a new web site, ASP.NET provides the starting folders and files for the site, including two files for the first web form of the site.</a:t>
            </a:r>
          </a:p>
          <a:p>
            <a:r>
              <a:rPr lang="en-US" dirty="0"/>
              <a:t>The file named Default.aspx contains the HTML and asp code that defines the form, and the file named </a:t>
            </a:r>
            <a:r>
              <a:rPr lang="en-US" dirty="0" err="1"/>
              <a:t>Default.aspx.cs</a:t>
            </a:r>
            <a:r>
              <a:rPr lang="en-US" dirty="0"/>
              <a:t> (for C# coding) or the file named </a:t>
            </a:r>
            <a:r>
              <a:rPr lang="en-US" dirty="0" err="1"/>
              <a:t>Default.aspx.vb</a:t>
            </a:r>
            <a:r>
              <a:rPr lang="en-US" dirty="0"/>
              <a:t> (for </a:t>
            </a:r>
            <a:r>
              <a:rPr lang="en-US" dirty="0" err="1"/>
              <a:t>vb</a:t>
            </a:r>
            <a:r>
              <a:rPr lang="en-US" dirty="0"/>
              <a:t> coding) contains the code in the language you have chosen and this code is responsible for the form's works.</a:t>
            </a:r>
          </a:p>
          <a:p>
            <a:r>
              <a:rPr lang="en-US" dirty="0"/>
              <a:t>The primary window in the Visual Studio IDE is the Web Forms Designer window. Other supporting windows are the Toolbox, the Solution Explorer, and the Properties window. You use the designer to design a web form, to add code to the control on the form so that the form works according to your need, you use the code editor.</a:t>
            </a:r>
          </a:p>
          <a:p>
            <a:endParaRPr lang="en-US" dirty="0"/>
          </a:p>
        </p:txBody>
      </p:sp>
    </p:spTree>
    <p:extLst>
      <p:ext uri="{BB962C8B-B14F-4D97-AF65-F5344CB8AC3E}">
        <p14:creationId xmlns:p14="http://schemas.microsoft.com/office/powerpoint/2010/main" val="31466652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Ways to work with views and windows</a:t>
            </a:r>
            <a:endParaRPr lang="en-US" dirty="0"/>
          </a:p>
        </p:txBody>
      </p:sp>
      <p:sp>
        <p:nvSpPr>
          <p:cNvPr id="3" name="Content Placeholder 2"/>
          <p:cNvSpPr>
            <a:spLocks noGrp="1"/>
          </p:cNvSpPr>
          <p:nvPr>
            <p:ph sz="quarter" idx="1"/>
          </p:nvPr>
        </p:nvSpPr>
        <p:spPr/>
        <p:txBody>
          <a:bodyPr>
            <a:normAutofit fontScale="92500" lnSpcReduction="10000"/>
          </a:bodyPr>
          <a:lstStyle/>
          <a:p>
            <a:pPr marL="0" indent="0">
              <a:buNone/>
            </a:pPr>
            <a:r>
              <a:rPr lang="en-US" dirty="0" smtClean="0"/>
              <a:t>The </a:t>
            </a:r>
            <a:r>
              <a:rPr lang="en-US" dirty="0"/>
              <a:t>following are the ways to work with different windows:</a:t>
            </a:r>
          </a:p>
          <a:p>
            <a:r>
              <a:rPr lang="en-US" dirty="0"/>
              <a:t>To change the Web Forms Designer from one view to another, click on the Design or source button.</a:t>
            </a:r>
          </a:p>
          <a:p>
            <a:r>
              <a:rPr lang="en-US" dirty="0"/>
              <a:t>To close a window, click on the close button on the upper right corner and to redisplay, select it from the View menu.</a:t>
            </a:r>
          </a:p>
          <a:p>
            <a:r>
              <a:rPr lang="en-US" dirty="0"/>
              <a:t>To hide a window, click on its Auto Hide button; the window changes into a tab, to redisplay again click on the Auto Hide button again.</a:t>
            </a:r>
          </a:p>
          <a:p>
            <a:r>
              <a:rPr lang="en-US" dirty="0"/>
              <a:t>To size a wind just drag it.</a:t>
            </a:r>
          </a:p>
          <a:p>
            <a:endParaRPr lang="en-US" dirty="0"/>
          </a:p>
        </p:txBody>
      </p:sp>
    </p:spTree>
    <p:extLst>
      <p:ext uri="{BB962C8B-B14F-4D97-AF65-F5344CB8AC3E}">
        <p14:creationId xmlns:p14="http://schemas.microsoft.com/office/powerpoint/2010/main" val="21935526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Projects and Solutions</a:t>
            </a:r>
            <a:endParaRPr lang="en-US" dirty="0"/>
          </a:p>
        </p:txBody>
      </p:sp>
      <p:sp>
        <p:nvSpPr>
          <p:cNvPr id="3" name="Content Placeholder 2"/>
          <p:cNvSpPr>
            <a:spLocks noGrp="1"/>
          </p:cNvSpPr>
          <p:nvPr>
            <p:ph sz="quarter" idx="1"/>
          </p:nvPr>
        </p:nvSpPr>
        <p:spPr/>
        <p:txBody>
          <a:bodyPr>
            <a:normAutofit fontScale="55000" lnSpcReduction="20000"/>
          </a:bodyPr>
          <a:lstStyle/>
          <a:p>
            <a:r>
              <a:rPr lang="en-US" dirty="0" smtClean="0"/>
              <a:t>A </a:t>
            </a:r>
            <a:r>
              <a:rPr lang="en-US" dirty="0"/>
              <a:t>typical </a:t>
            </a:r>
            <a:r>
              <a:rPr lang="en-US" dirty="0" err="1"/>
              <a:t>ASP.Net</a:t>
            </a:r>
            <a:r>
              <a:rPr lang="en-US" dirty="0"/>
              <a:t> application consists of many items: the web content files (.</a:t>
            </a:r>
            <a:r>
              <a:rPr lang="en-US" dirty="0" err="1"/>
              <a:t>aspx</a:t>
            </a:r>
            <a:r>
              <a:rPr lang="en-US" dirty="0"/>
              <a:t>), source files (e.g., the .</a:t>
            </a:r>
            <a:r>
              <a:rPr lang="en-US" dirty="0" err="1"/>
              <a:t>cs</a:t>
            </a:r>
            <a:r>
              <a:rPr lang="en-US" dirty="0"/>
              <a:t> files), assemblies (e.g., the .</a:t>
            </a:r>
            <a:r>
              <a:rPr lang="en-US" dirty="0" err="1"/>
              <a:t>dll</a:t>
            </a:r>
            <a:r>
              <a:rPr lang="en-US" dirty="0"/>
              <a:t> files and .exe files), data source files (e.g., .</a:t>
            </a:r>
            <a:r>
              <a:rPr lang="en-US" dirty="0" err="1"/>
              <a:t>mdb</a:t>
            </a:r>
            <a:r>
              <a:rPr lang="en-US" dirty="0"/>
              <a:t> files), references, icons, user controls and miscellaneous other files and folders. All these files that make up the website are contained in a Solution.</a:t>
            </a:r>
          </a:p>
          <a:p>
            <a:r>
              <a:rPr lang="en-US" dirty="0"/>
              <a:t>When a new website is created VB2008 automatically creates the solution and displays it in the solution explorer.</a:t>
            </a:r>
          </a:p>
          <a:p>
            <a:r>
              <a:rPr lang="en-US" dirty="0"/>
              <a:t>Solutions may contain one or more projects. A project contains content files, source files, and other files like data sources and image files. Generally the contents of a project are compiled into an assembly as an executable file (.exe) or a dynamic link library (.</a:t>
            </a:r>
            <a:r>
              <a:rPr lang="en-US" dirty="0" err="1"/>
              <a:t>dll</a:t>
            </a:r>
            <a:r>
              <a:rPr lang="en-US" dirty="0"/>
              <a:t>) file.</a:t>
            </a:r>
          </a:p>
          <a:p>
            <a:r>
              <a:rPr lang="en-US" dirty="0"/>
              <a:t>Typically a project contains the following content files:</a:t>
            </a:r>
          </a:p>
          <a:p>
            <a:pPr lvl="1"/>
            <a:r>
              <a:rPr lang="en-US" dirty="0"/>
              <a:t>Page file (.</a:t>
            </a:r>
            <a:r>
              <a:rPr lang="en-US" dirty="0" err="1"/>
              <a:t>aspx</a:t>
            </a:r>
            <a:r>
              <a:rPr lang="en-US" dirty="0"/>
              <a:t>)</a:t>
            </a:r>
          </a:p>
          <a:p>
            <a:pPr lvl="1"/>
            <a:r>
              <a:rPr lang="en-US" dirty="0"/>
              <a:t>User control (.</a:t>
            </a:r>
            <a:r>
              <a:rPr lang="en-US" dirty="0" err="1"/>
              <a:t>ascx</a:t>
            </a:r>
            <a:r>
              <a:rPr lang="en-US" dirty="0"/>
              <a:t>)</a:t>
            </a:r>
          </a:p>
          <a:p>
            <a:pPr lvl="1"/>
            <a:r>
              <a:rPr lang="en-US" dirty="0"/>
              <a:t>Web service (.</a:t>
            </a:r>
            <a:r>
              <a:rPr lang="en-US" dirty="0" err="1"/>
              <a:t>asmx</a:t>
            </a:r>
            <a:r>
              <a:rPr lang="en-US" dirty="0"/>
              <a:t>)</a:t>
            </a:r>
          </a:p>
          <a:p>
            <a:pPr lvl="1"/>
            <a:r>
              <a:rPr lang="en-US" dirty="0"/>
              <a:t>Master page (.master)</a:t>
            </a:r>
          </a:p>
          <a:p>
            <a:pPr lvl="1"/>
            <a:r>
              <a:rPr lang="en-US" dirty="0"/>
              <a:t>Site map (.sitemap)</a:t>
            </a:r>
          </a:p>
          <a:p>
            <a:pPr lvl="1"/>
            <a:r>
              <a:rPr lang="en-US" dirty="0"/>
              <a:t>Website configuration file (.</a:t>
            </a:r>
            <a:r>
              <a:rPr lang="en-US" dirty="0" err="1"/>
              <a:t>config</a:t>
            </a:r>
            <a:r>
              <a:rPr lang="en-US" dirty="0"/>
              <a:t>)</a:t>
            </a:r>
          </a:p>
          <a:p>
            <a:endParaRPr lang="en-US" dirty="0"/>
          </a:p>
        </p:txBody>
      </p:sp>
    </p:spTree>
    <p:extLst>
      <p:ext uri="{BB962C8B-B14F-4D97-AF65-F5344CB8AC3E}">
        <p14:creationId xmlns:p14="http://schemas.microsoft.com/office/powerpoint/2010/main" val="31838988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Building and Running a Project</a:t>
            </a:r>
            <a:r>
              <a:rPr lang="en-US" dirty="0" smtClean="0"/>
              <a:t>:</a:t>
            </a:r>
            <a:endParaRPr lang="en-US" dirty="0"/>
          </a:p>
        </p:txBody>
      </p:sp>
      <p:sp>
        <p:nvSpPr>
          <p:cNvPr id="3" name="Content Placeholder 2"/>
          <p:cNvSpPr>
            <a:spLocks noGrp="1"/>
          </p:cNvSpPr>
          <p:nvPr>
            <p:ph sz="quarter" idx="1"/>
          </p:nvPr>
        </p:nvSpPr>
        <p:spPr/>
        <p:txBody>
          <a:bodyPr/>
          <a:lstStyle/>
          <a:p>
            <a:r>
              <a:rPr lang="en-US" dirty="0"/>
              <a:t>The application is run by selecting either Start or Start Without Debugging from the Debug menu, or by pressing F5 or Ctrl-F5. The program is built i.e. the .exe or the .</a:t>
            </a:r>
            <a:r>
              <a:rPr lang="en-US" dirty="0" err="1"/>
              <a:t>dll</a:t>
            </a:r>
            <a:r>
              <a:rPr lang="en-US" dirty="0"/>
              <a:t> files are generated by selecting a command from the Build menu.</a:t>
            </a:r>
          </a:p>
        </p:txBody>
      </p:sp>
    </p:spTree>
    <p:extLst>
      <p:ext uri="{BB962C8B-B14F-4D97-AF65-F5344CB8AC3E}">
        <p14:creationId xmlns:p14="http://schemas.microsoft.com/office/powerpoint/2010/main" val="16148017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ASP.Net</a:t>
            </a:r>
            <a:r>
              <a:rPr lang="en-US" dirty="0"/>
              <a:t> Page Life </a:t>
            </a:r>
            <a:r>
              <a:rPr lang="en-US" dirty="0" smtClean="0"/>
              <a:t>Cycle</a:t>
            </a:r>
            <a:endParaRPr lang="en-US" dirty="0"/>
          </a:p>
        </p:txBody>
      </p:sp>
      <p:sp>
        <p:nvSpPr>
          <p:cNvPr id="3" name="Content Placeholder 2"/>
          <p:cNvSpPr>
            <a:spLocks noGrp="1"/>
          </p:cNvSpPr>
          <p:nvPr>
            <p:ph sz="quarter" idx="1"/>
          </p:nvPr>
        </p:nvSpPr>
        <p:spPr/>
        <p:txBody>
          <a:bodyPr>
            <a:normAutofit fontScale="55000" lnSpcReduction="20000"/>
          </a:bodyPr>
          <a:lstStyle/>
          <a:p>
            <a:pPr marL="0" indent="0">
              <a:buNone/>
            </a:pPr>
            <a:r>
              <a:rPr lang="en-US" dirty="0"/>
              <a:t>Following are the different stages of an </a:t>
            </a:r>
            <a:r>
              <a:rPr lang="en-US" dirty="0" err="1"/>
              <a:t>ASP.Net</a:t>
            </a:r>
            <a:r>
              <a:rPr lang="en-US" dirty="0"/>
              <a:t> page:</a:t>
            </a:r>
          </a:p>
          <a:p>
            <a:r>
              <a:rPr lang="en-US" b="1" dirty="0"/>
              <a:t>Page request .</a:t>
            </a:r>
            <a:r>
              <a:rPr lang="en-US" dirty="0"/>
              <a:t> when </a:t>
            </a:r>
            <a:r>
              <a:rPr lang="en-US" dirty="0" err="1"/>
              <a:t>ASP.Net</a:t>
            </a:r>
            <a:r>
              <a:rPr lang="en-US" dirty="0"/>
              <a:t> gets a page request, it decides whether to parse and compile the page or there would be a cached version of the page; accordingly the response is sent</a:t>
            </a:r>
          </a:p>
          <a:p>
            <a:r>
              <a:rPr lang="en-US" b="1" dirty="0"/>
              <a:t>Starting of page life cycle .</a:t>
            </a:r>
            <a:r>
              <a:rPr lang="en-US" dirty="0"/>
              <a:t> at this stage, the Request and Response objects are set. If the request is an old request or post back, the </a:t>
            </a:r>
            <a:r>
              <a:rPr lang="en-US" dirty="0" err="1"/>
              <a:t>IsPostBack</a:t>
            </a:r>
            <a:r>
              <a:rPr lang="en-US" dirty="0"/>
              <a:t> property of the page is set to true. The </a:t>
            </a:r>
            <a:r>
              <a:rPr lang="en-US" dirty="0" err="1"/>
              <a:t>UICulture</a:t>
            </a:r>
            <a:r>
              <a:rPr lang="en-US" dirty="0"/>
              <a:t> property of the page is also set.</a:t>
            </a:r>
          </a:p>
          <a:p>
            <a:r>
              <a:rPr lang="en-US" b="1" dirty="0"/>
              <a:t>Page initialization .</a:t>
            </a:r>
            <a:r>
              <a:rPr lang="en-US" dirty="0"/>
              <a:t> at this stage, the controls on the page are assigned unique ID by setting the </a:t>
            </a:r>
            <a:r>
              <a:rPr lang="en-US" dirty="0" err="1"/>
              <a:t>UniqueID</a:t>
            </a:r>
            <a:r>
              <a:rPr lang="en-US" dirty="0"/>
              <a:t> property and themes are applied. For a new request </a:t>
            </a:r>
            <a:r>
              <a:rPr lang="en-US" dirty="0" err="1"/>
              <a:t>postback</a:t>
            </a:r>
            <a:r>
              <a:rPr lang="en-US" dirty="0"/>
              <a:t> data is loaded and the control properties are restored to the view-state values.</a:t>
            </a:r>
          </a:p>
          <a:p>
            <a:r>
              <a:rPr lang="en-US" b="1" dirty="0"/>
              <a:t>Page load .</a:t>
            </a:r>
            <a:r>
              <a:rPr lang="en-US" dirty="0"/>
              <a:t> at this stage, control properties are set using the view state and control state values.</a:t>
            </a:r>
          </a:p>
          <a:p>
            <a:r>
              <a:rPr lang="en-US" b="1" dirty="0"/>
              <a:t>Validation .</a:t>
            </a:r>
            <a:r>
              <a:rPr lang="en-US" dirty="0"/>
              <a:t> Validate method of the validation control is called and if it runs successfully, the </a:t>
            </a:r>
            <a:r>
              <a:rPr lang="en-US" dirty="0" err="1"/>
              <a:t>IsValid</a:t>
            </a:r>
            <a:r>
              <a:rPr lang="en-US" dirty="0"/>
              <a:t> property of the page is set to true.</a:t>
            </a:r>
          </a:p>
          <a:p>
            <a:r>
              <a:rPr lang="en-US" b="1" dirty="0" err="1"/>
              <a:t>Postback</a:t>
            </a:r>
            <a:r>
              <a:rPr lang="en-US" b="1" dirty="0"/>
              <a:t> event handling .</a:t>
            </a:r>
            <a:r>
              <a:rPr lang="en-US" dirty="0"/>
              <a:t> if the request is a </a:t>
            </a:r>
            <a:r>
              <a:rPr lang="en-US" dirty="0" err="1"/>
              <a:t>postback</a:t>
            </a:r>
            <a:r>
              <a:rPr lang="en-US" dirty="0"/>
              <a:t> (old request), the related event handler is called.</a:t>
            </a:r>
          </a:p>
          <a:p>
            <a:r>
              <a:rPr lang="en-US" b="1" dirty="0"/>
              <a:t>Page rendering .</a:t>
            </a:r>
            <a:r>
              <a:rPr lang="en-US" dirty="0"/>
              <a:t> at this stage, view state for the page and all controls are saved. The page calls the Render method for each control and the output of rendering is written to the </a:t>
            </a:r>
            <a:r>
              <a:rPr lang="en-US" dirty="0" err="1"/>
              <a:t>OutputStream</a:t>
            </a:r>
            <a:r>
              <a:rPr lang="en-US" dirty="0"/>
              <a:t> class of the Page's Response property.</a:t>
            </a:r>
          </a:p>
          <a:p>
            <a:r>
              <a:rPr lang="en-US" b="1" dirty="0"/>
              <a:t>Unload .</a:t>
            </a:r>
            <a:r>
              <a:rPr lang="en-US" dirty="0"/>
              <a:t> the rendered page is sent to the client and page properties, such as Response and Request are unloaded and all cleanup done.</a:t>
            </a:r>
          </a:p>
          <a:p>
            <a:endParaRPr lang="en-US" dirty="0"/>
          </a:p>
        </p:txBody>
      </p:sp>
    </p:spTree>
    <p:extLst>
      <p:ext uri="{BB962C8B-B14F-4D97-AF65-F5344CB8AC3E}">
        <p14:creationId xmlns:p14="http://schemas.microsoft.com/office/powerpoint/2010/main" val="28504150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What is </a:t>
            </a:r>
            <a:r>
              <a:rPr lang="en-US" dirty="0" err="1" smtClean="0"/>
              <a:t>ASP.Net</a:t>
            </a:r>
            <a:r>
              <a:rPr lang="en-US" dirty="0" smtClean="0"/>
              <a:t>?</a:t>
            </a:r>
            <a:endParaRPr lang="en-US" dirty="0"/>
          </a:p>
        </p:txBody>
      </p:sp>
      <p:sp>
        <p:nvSpPr>
          <p:cNvPr id="3" name="Content Placeholder 2"/>
          <p:cNvSpPr>
            <a:spLocks noGrp="1"/>
          </p:cNvSpPr>
          <p:nvPr>
            <p:ph sz="quarter" idx="1"/>
          </p:nvPr>
        </p:nvSpPr>
        <p:spPr>
          <a:xfrm>
            <a:off x="457200" y="1201510"/>
            <a:ext cx="8229600" cy="5223080"/>
          </a:xfrm>
        </p:spPr>
        <p:txBody>
          <a:bodyPr>
            <a:normAutofit fontScale="55000" lnSpcReduction="20000"/>
          </a:bodyPr>
          <a:lstStyle/>
          <a:p>
            <a:r>
              <a:rPr lang="en-US" dirty="0" err="1" smtClean="0"/>
              <a:t>ASP.Net</a:t>
            </a:r>
            <a:r>
              <a:rPr lang="en-US" dirty="0" smtClean="0"/>
              <a:t> </a:t>
            </a:r>
            <a:r>
              <a:rPr lang="en-US" dirty="0"/>
              <a:t>is a web development platform, which provides a programming model, a comprehensive software infrastructure and various services required to build up robust web application for PC, as well as mobile devices.</a:t>
            </a:r>
          </a:p>
          <a:p>
            <a:r>
              <a:rPr lang="en-US" dirty="0" err="1"/>
              <a:t>ASP.Net</a:t>
            </a:r>
            <a:r>
              <a:rPr lang="en-US" dirty="0"/>
              <a:t> works on top of the HTTP protocol and uses the HTTP commands and policies to set a browser-to-server two-way communication and cooperation.</a:t>
            </a:r>
          </a:p>
          <a:p>
            <a:r>
              <a:rPr lang="en-US" dirty="0" err="1"/>
              <a:t>ASP.Net</a:t>
            </a:r>
            <a:r>
              <a:rPr lang="en-US" dirty="0"/>
              <a:t> is a part of Microsoft </a:t>
            </a:r>
            <a:r>
              <a:rPr lang="en-US" dirty="0" err="1"/>
              <a:t>.Net</a:t>
            </a:r>
            <a:r>
              <a:rPr lang="en-US" dirty="0"/>
              <a:t> platform. </a:t>
            </a:r>
            <a:r>
              <a:rPr lang="en-US" dirty="0" err="1"/>
              <a:t>ASP.Net</a:t>
            </a:r>
            <a:r>
              <a:rPr lang="en-US" dirty="0"/>
              <a:t> applications are complied codes, written using the extensible and reusable components or objects present in </a:t>
            </a:r>
            <a:r>
              <a:rPr lang="en-US" dirty="0" err="1"/>
              <a:t>.Net</a:t>
            </a:r>
            <a:r>
              <a:rPr lang="en-US" dirty="0"/>
              <a:t> framework. These codes can use the entire hierarchy of classes in </a:t>
            </a:r>
            <a:r>
              <a:rPr lang="en-US" dirty="0" err="1"/>
              <a:t>.Net</a:t>
            </a:r>
            <a:r>
              <a:rPr lang="en-US" dirty="0"/>
              <a:t> framework.</a:t>
            </a:r>
          </a:p>
          <a:p>
            <a:r>
              <a:rPr lang="en-US" dirty="0"/>
              <a:t>The </a:t>
            </a:r>
            <a:r>
              <a:rPr lang="en-US" dirty="0" err="1"/>
              <a:t>ASP.Net</a:t>
            </a:r>
            <a:r>
              <a:rPr lang="en-US" dirty="0"/>
              <a:t> application codes could be written in either of the following languages:</a:t>
            </a:r>
          </a:p>
          <a:p>
            <a:pPr lvl="1"/>
            <a:r>
              <a:rPr lang="en-US" sz="5100" dirty="0"/>
              <a:t>C#</a:t>
            </a:r>
          </a:p>
          <a:p>
            <a:pPr lvl="1"/>
            <a:r>
              <a:rPr lang="en-US" sz="5100" dirty="0"/>
              <a:t>Visual Basic </a:t>
            </a:r>
            <a:r>
              <a:rPr lang="en-US" sz="5100" dirty="0" err="1"/>
              <a:t>.Net</a:t>
            </a:r>
            <a:endParaRPr lang="en-US" sz="5100" dirty="0"/>
          </a:p>
          <a:p>
            <a:pPr lvl="1"/>
            <a:r>
              <a:rPr lang="en-US" sz="5100" dirty="0"/>
              <a:t>Jscript</a:t>
            </a:r>
          </a:p>
          <a:p>
            <a:pPr lvl="1"/>
            <a:r>
              <a:rPr lang="en-US" sz="5100" dirty="0"/>
              <a:t>J</a:t>
            </a:r>
            <a:r>
              <a:rPr lang="en-US" sz="5100" dirty="0" smtClean="0"/>
              <a:t>#</a:t>
            </a:r>
          </a:p>
          <a:p>
            <a:r>
              <a:rPr lang="en-US" dirty="0" err="1" smtClean="0"/>
              <a:t>ASP.Net</a:t>
            </a:r>
            <a:r>
              <a:rPr lang="en-US" dirty="0" smtClean="0"/>
              <a:t> is used to produce interactive, data-driven web applications over the internet. It consists of a large number of controls like text boxes, buttons and labels for assembling, configuring and manipulating code to create HTML pages.</a:t>
            </a:r>
            <a:endParaRPr lang="en-US" dirty="0"/>
          </a:p>
        </p:txBody>
      </p:sp>
    </p:spTree>
    <p:extLst>
      <p:ext uri="{BB962C8B-B14F-4D97-AF65-F5344CB8AC3E}">
        <p14:creationId xmlns:p14="http://schemas.microsoft.com/office/powerpoint/2010/main" val="11038114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ASP.Net</a:t>
            </a:r>
            <a:r>
              <a:rPr lang="en-US" dirty="0" smtClean="0"/>
              <a:t> Web Forms Model</a:t>
            </a:r>
            <a:endParaRPr lang="en-US" dirty="0" smtClean="0"/>
          </a:p>
        </p:txBody>
      </p:sp>
      <p:sp>
        <p:nvSpPr>
          <p:cNvPr id="3" name="Content Placeholder 2"/>
          <p:cNvSpPr>
            <a:spLocks noGrp="1"/>
          </p:cNvSpPr>
          <p:nvPr>
            <p:ph sz="quarter" idx="1"/>
          </p:nvPr>
        </p:nvSpPr>
        <p:spPr/>
        <p:txBody>
          <a:bodyPr>
            <a:noAutofit/>
          </a:bodyPr>
          <a:lstStyle/>
          <a:p>
            <a:r>
              <a:rPr lang="en-US" sz="1400" dirty="0" err="1" smtClean="0"/>
              <a:t>ASP.Net</a:t>
            </a:r>
            <a:r>
              <a:rPr lang="en-US" sz="1400" dirty="0" smtClean="0"/>
              <a:t> web forms extend the event-driven model of interaction to the web applications. The browser submits a web form to the web server and the server returns a full markup page or HTML page in response.</a:t>
            </a:r>
          </a:p>
          <a:p>
            <a:r>
              <a:rPr lang="en-US" sz="1400" dirty="0" smtClean="0"/>
              <a:t>All client side user activities are forwarded to the server for </a:t>
            </a:r>
            <a:r>
              <a:rPr lang="en-US" sz="1400" dirty="0" err="1" smtClean="0"/>
              <a:t>stateful</a:t>
            </a:r>
            <a:r>
              <a:rPr lang="en-US" sz="1400" dirty="0" smtClean="0"/>
              <a:t> processing. The server processes the output of the client actions and triggers the reactions.</a:t>
            </a:r>
          </a:p>
          <a:p>
            <a:r>
              <a:rPr lang="en-US" sz="1400" dirty="0" smtClean="0"/>
              <a:t>Now, HTTP is a stateless protocol. </a:t>
            </a:r>
            <a:r>
              <a:rPr lang="en-US" sz="1400" dirty="0" err="1" smtClean="0"/>
              <a:t>ASP.Net</a:t>
            </a:r>
            <a:r>
              <a:rPr lang="en-US" sz="1400" dirty="0" smtClean="0"/>
              <a:t> framework helps in storing the information regarding the state of the application, which consists of:</a:t>
            </a:r>
          </a:p>
          <a:p>
            <a:pPr lvl="1"/>
            <a:r>
              <a:rPr lang="en-US" sz="1400" dirty="0" smtClean="0"/>
              <a:t>Page state</a:t>
            </a:r>
          </a:p>
          <a:p>
            <a:pPr lvl="1"/>
            <a:r>
              <a:rPr lang="en-US" sz="1400" dirty="0" smtClean="0"/>
              <a:t>Session state</a:t>
            </a:r>
          </a:p>
          <a:p>
            <a:r>
              <a:rPr lang="en-US" sz="1400" dirty="0" smtClean="0"/>
              <a:t>The page state is the state of the client, i.e., the content of various input fields in the web form. The session state is the collective obtained from various pages the user visited and worked with, i.e., the overall session state. To clear the concept, let us take up an example of a shopping cart as follows.</a:t>
            </a:r>
          </a:p>
          <a:p>
            <a:r>
              <a:rPr lang="en-US" sz="1400" dirty="0" smtClean="0"/>
              <a:t>User adds items to a shopping cart. Items are selected from a page, say the items page, and the total collected items and price are shown in a different page, say the cart page. Only HTTP cannot keep track of all the information coming from various pages. </a:t>
            </a:r>
            <a:r>
              <a:rPr lang="en-US" sz="1400" dirty="0" err="1" smtClean="0"/>
              <a:t>ASP.Net</a:t>
            </a:r>
            <a:r>
              <a:rPr lang="en-US" sz="1400" dirty="0" smtClean="0"/>
              <a:t> session state and server side infrastructure keeps track of the information collected globally over a session.</a:t>
            </a:r>
          </a:p>
          <a:p>
            <a:r>
              <a:rPr lang="en-US" sz="1400" dirty="0" smtClean="0"/>
              <a:t>The </a:t>
            </a:r>
            <a:r>
              <a:rPr lang="en-US" sz="1400" dirty="0" err="1" smtClean="0"/>
              <a:t>ASP.Net</a:t>
            </a:r>
            <a:r>
              <a:rPr lang="en-US" sz="1400" dirty="0" smtClean="0"/>
              <a:t> runtime carries the page state to and from the server across page requests while generating the </a:t>
            </a:r>
            <a:r>
              <a:rPr lang="en-US" sz="1400" dirty="0" err="1" smtClean="0"/>
              <a:t>ASP.Net</a:t>
            </a:r>
            <a:r>
              <a:rPr lang="en-US" sz="1400" dirty="0" smtClean="0"/>
              <a:t> runtime codes and incorporates the state of the server side components in hidden fields.</a:t>
            </a:r>
          </a:p>
          <a:p>
            <a:r>
              <a:rPr lang="en-US" sz="1400" dirty="0" smtClean="0"/>
              <a:t>This way the server becomes aware of the overall application state and operates in a two-tiered connected way.</a:t>
            </a:r>
          </a:p>
          <a:p>
            <a:endParaRPr lang="en-US" sz="1400" dirty="0"/>
          </a:p>
        </p:txBody>
      </p:sp>
    </p:spTree>
    <p:extLst>
      <p:ext uri="{BB962C8B-B14F-4D97-AF65-F5344CB8AC3E}">
        <p14:creationId xmlns:p14="http://schemas.microsoft.com/office/powerpoint/2010/main" val="144681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ASP.Net</a:t>
            </a:r>
            <a:r>
              <a:rPr lang="en-US" dirty="0"/>
              <a:t> Component Model</a:t>
            </a:r>
            <a:r>
              <a:rPr lang="en-US" dirty="0" smtClean="0"/>
              <a:t>:</a:t>
            </a:r>
            <a:endParaRPr lang="en-US" dirty="0"/>
          </a:p>
        </p:txBody>
      </p:sp>
      <p:sp>
        <p:nvSpPr>
          <p:cNvPr id="3" name="Content Placeholder 2"/>
          <p:cNvSpPr>
            <a:spLocks noGrp="1"/>
          </p:cNvSpPr>
          <p:nvPr>
            <p:ph sz="quarter" idx="1"/>
          </p:nvPr>
        </p:nvSpPr>
        <p:spPr/>
        <p:txBody>
          <a:bodyPr>
            <a:normAutofit fontScale="62500" lnSpcReduction="20000"/>
          </a:bodyPr>
          <a:lstStyle/>
          <a:p>
            <a:r>
              <a:rPr lang="en-US" dirty="0"/>
              <a:t>The </a:t>
            </a:r>
            <a:r>
              <a:rPr lang="en-US" dirty="0" err="1"/>
              <a:t>ASP.Net</a:t>
            </a:r>
            <a:r>
              <a:rPr lang="en-US" dirty="0"/>
              <a:t> component model provides various building blocks of </a:t>
            </a:r>
            <a:r>
              <a:rPr lang="en-US" dirty="0" err="1"/>
              <a:t>ASP.Net</a:t>
            </a:r>
            <a:r>
              <a:rPr lang="en-US" dirty="0"/>
              <a:t> pages. Basically it is an object model, which describes:</a:t>
            </a:r>
          </a:p>
          <a:p>
            <a:pPr lvl="1"/>
            <a:r>
              <a:rPr lang="en-US" sz="3200" dirty="0"/>
              <a:t>Server side counterparts of almost all HTML elements or tags, like &lt;form&gt; and &lt;input&gt;.</a:t>
            </a:r>
          </a:p>
          <a:p>
            <a:pPr lvl="1"/>
            <a:r>
              <a:rPr lang="en-US" sz="3200" dirty="0"/>
              <a:t>Server controls, which help in developing complex user-interface for example the Calendar control or the </a:t>
            </a:r>
            <a:r>
              <a:rPr lang="en-US" sz="3200" dirty="0" err="1"/>
              <a:t>Gridview</a:t>
            </a:r>
            <a:r>
              <a:rPr lang="en-US" sz="3200" dirty="0"/>
              <a:t> control</a:t>
            </a:r>
            <a:r>
              <a:rPr lang="en-US" sz="3200" dirty="0" smtClean="0"/>
              <a:t>.</a:t>
            </a:r>
          </a:p>
          <a:p>
            <a:pPr lvl="1"/>
            <a:endParaRPr lang="en-US" sz="3200" dirty="0"/>
          </a:p>
          <a:p>
            <a:r>
              <a:rPr lang="en-US" dirty="0" err="1"/>
              <a:t>ASP.Net</a:t>
            </a:r>
            <a:r>
              <a:rPr lang="en-US" dirty="0"/>
              <a:t> is a technology, which works on the </a:t>
            </a:r>
            <a:r>
              <a:rPr lang="en-US" dirty="0" err="1"/>
              <a:t>.Net</a:t>
            </a:r>
            <a:r>
              <a:rPr lang="en-US" dirty="0"/>
              <a:t> framework that contains all web-related functionalities. The </a:t>
            </a:r>
            <a:r>
              <a:rPr lang="en-US" dirty="0" err="1"/>
              <a:t>.Net</a:t>
            </a:r>
            <a:r>
              <a:rPr lang="en-US" dirty="0"/>
              <a:t> framework is made of an object-oriented hierarchy. An </a:t>
            </a:r>
            <a:r>
              <a:rPr lang="en-US" dirty="0" err="1"/>
              <a:t>ASP.Net</a:t>
            </a:r>
            <a:r>
              <a:rPr lang="en-US" dirty="0"/>
              <a:t> web application is made of pages. When a user requests an </a:t>
            </a:r>
            <a:r>
              <a:rPr lang="en-US" dirty="0" err="1"/>
              <a:t>ASP.Net</a:t>
            </a:r>
            <a:r>
              <a:rPr lang="en-US" dirty="0"/>
              <a:t> page, the IIS delegates the processing of the page to the </a:t>
            </a:r>
            <a:r>
              <a:rPr lang="en-US" dirty="0" err="1"/>
              <a:t>ASP.Net</a:t>
            </a:r>
            <a:r>
              <a:rPr lang="en-US" dirty="0"/>
              <a:t> runtime system.</a:t>
            </a:r>
          </a:p>
          <a:p>
            <a:r>
              <a:rPr lang="en-US" dirty="0"/>
              <a:t>The </a:t>
            </a:r>
            <a:r>
              <a:rPr lang="en-US" dirty="0" err="1"/>
              <a:t>ASP.Net</a:t>
            </a:r>
            <a:r>
              <a:rPr lang="en-US" dirty="0"/>
              <a:t> runtime transforms the .</a:t>
            </a:r>
            <a:r>
              <a:rPr lang="en-US" dirty="0" err="1"/>
              <a:t>aspx</a:t>
            </a:r>
            <a:r>
              <a:rPr lang="en-US" dirty="0"/>
              <a:t> page into an instance of a class, which inherits from the base class Page of the </a:t>
            </a:r>
            <a:r>
              <a:rPr lang="en-US" dirty="0" err="1"/>
              <a:t>.Net</a:t>
            </a:r>
            <a:r>
              <a:rPr lang="en-US" dirty="0"/>
              <a:t> framework. Therefore, each </a:t>
            </a:r>
            <a:r>
              <a:rPr lang="en-US" dirty="0" err="1"/>
              <a:t>ASP.Net</a:t>
            </a:r>
            <a:r>
              <a:rPr lang="en-US" dirty="0"/>
              <a:t> page is an object and all its components i.e., the server-side controls are also objects.</a:t>
            </a:r>
          </a:p>
        </p:txBody>
      </p:sp>
    </p:spTree>
    <p:extLst>
      <p:ext uri="{BB962C8B-B14F-4D97-AF65-F5344CB8AC3E}">
        <p14:creationId xmlns:p14="http://schemas.microsoft.com/office/powerpoint/2010/main" val="3685506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Components of </a:t>
            </a:r>
            <a:r>
              <a:rPr lang="en-US" dirty="0" err="1"/>
              <a:t>.Net</a:t>
            </a:r>
            <a:r>
              <a:rPr lang="en-US" dirty="0"/>
              <a:t> Framework </a:t>
            </a:r>
          </a:p>
        </p:txBody>
      </p:sp>
      <p:sp>
        <p:nvSpPr>
          <p:cNvPr id="3" name="Content Placeholder 2"/>
          <p:cNvSpPr>
            <a:spLocks noGrp="1"/>
          </p:cNvSpPr>
          <p:nvPr>
            <p:ph sz="quarter" idx="1"/>
          </p:nvPr>
        </p:nvSpPr>
        <p:spPr/>
        <p:txBody>
          <a:bodyPr/>
          <a:lstStyle/>
          <a:p>
            <a:r>
              <a:rPr lang="en-US" dirty="0"/>
              <a:t>Before going to the next session on Visual </a:t>
            </a:r>
            <a:r>
              <a:rPr lang="en-US" dirty="0" err="1"/>
              <a:t>Studio.Net</a:t>
            </a:r>
            <a:r>
              <a:rPr lang="en-US" dirty="0"/>
              <a:t>, let us look at the various components of the </a:t>
            </a:r>
            <a:r>
              <a:rPr lang="en-US" dirty="0" err="1"/>
              <a:t>.Net</a:t>
            </a:r>
            <a:r>
              <a:rPr lang="en-US" dirty="0"/>
              <a:t> framework 3.5. The following table describes the components of the </a:t>
            </a:r>
            <a:r>
              <a:rPr lang="en-US" dirty="0" err="1"/>
              <a:t>.Net</a:t>
            </a:r>
            <a:r>
              <a:rPr lang="en-US" dirty="0"/>
              <a:t> framework 3.5 and the job they perform:</a:t>
            </a:r>
          </a:p>
        </p:txBody>
      </p:sp>
    </p:spTree>
    <p:extLst>
      <p:ext uri="{BB962C8B-B14F-4D97-AF65-F5344CB8AC3E}">
        <p14:creationId xmlns:p14="http://schemas.microsoft.com/office/powerpoint/2010/main" val="5466272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955"/>
            <a:ext cx="8229600" cy="1143000"/>
          </a:xfrm>
        </p:spPr>
        <p:txBody>
          <a:bodyPr/>
          <a:lstStyle/>
          <a:p>
            <a:r>
              <a:rPr lang="en-US" b="1" dirty="0"/>
              <a:t>Components and their Description</a:t>
            </a:r>
            <a:endParaRPr lang="en-US" dirty="0"/>
          </a:p>
        </p:txBody>
      </p:sp>
      <p:sp>
        <p:nvSpPr>
          <p:cNvPr id="6" name="Content Placeholder 5"/>
          <p:cNvSpPr>
            <a:spLocks noGrp="1"/>
          </p:cNvSpPr>
          <p:nvPr>
            <p:ph sz="quarter" idx="1"/>
          </p:nvPr>
        </p:nvSpPr>
        <p:spPr>
          <a:xfrm>
            <a:off x="457200" y="779055"/>
            <a:ext cx="8229600" cy="5031055"/>
          </a:xfrm>
        </p:spPr>
        <p:txBody>
          <a:bodyPr>
            <a:noAutofit/>
          </a:bodyPr>
          <a:lstStyle/>
          <a:p>
            <a:pPr marL="0" indent="0">
              <a:buNone/>
            </a:pPr>
            <a:r>
              <a:rPr lang="en-US" sz="1600" dirty="0" smtClean="0"/>
              <a:t>(1) Common Language Runtime or CLR</a:t>
            </a:r>
          </a:p>
          <a:p>
            <a:r>
              <a:rPr lang="en-US" sz="1600" dirty="0" smtClean="0"/>
              <a:t>It performs memory management, exception handling, debugging, security checking, thread execution, code execution, code safety, verification and </a:t>
            </a:r>
            <a:r>
              <a:rPr lang="en-US" sz="1600" dirty="0" err="1" smtClean="0"/>
              <a:t>compilation.Those</a:t>
            </a:r>
            <a:r>
              <a:rPr lang="en-US" sz="1600" dirty="0" smtClean="0"/>
              <a:t> codes which are directly managed by the CLR are called the managed code. When the managed code is compiled, the compiler converts the source code into a CPU independent intermediate language (IL) code. A Just in time compiler (JIT) compiles the IL code into native code, which is CPU specific.</a:t>
            </a:r>
          </a:p>
          <a:p>
            <a:pPr marL="0" indent="0">
              <a:buNone/>
            </a:pPr>
            <a:r>
              <a:rPr lang="en-US" sz="1600" dirty="0" smtClean="0"/>
              <a:t>(2) </a:t>
            </a:r>
            <a:r>
              <a:rPr lang="en-US" sz="1600" dirty="0" err="1" smtClean="0"/>
              <a:t>.Net</a:t>
            </a:r>
            <a:r>
              <a:rPr lang="en-US" sz="1600" dirty="0" smtClean="0"/>
              <a:t> Framework Class Library</a:t>
            </a:r>
          </a:p>
          <a:p>
            <a:r>
              <a:rPr lang="en-US" sz="1600" dirty="0" smtClean="0"/>
              <a:t>It contains a huge library of reusable types . classes, interfaces, structures and enumerated values, which are collectively called types.</a:t>
            </a:r>
          </a:p>
          <a:p>
            <a:pPr marL="0" indent="0">
              <a:buNone/>
            </a:pPr>
            <a:r>
              <a:rPr lang="en-US" sz="1600" dirty="0" smtClean="0"/>
              <a:t>(3) Common Language Specification</a:t>
            </a:r>
          </a:p>
          <a:p>
            <a:r>
              <a:rPr lang="en-US" sz="1600" dirty="0" smtClean="0"/>
              <a:t>It contains the specifications for the </a:t>
            </a:r>
            <a:r>
              <a:rPr lang="en-US" sz="1600" dirty="0" err="1" smtClean="0"/>
              <a:t>.Net</a:t>
            </a:r>
            <a:r>
              <a:rPr lang="en-US" sz="1600" dirty="0" smtClean="0"/>
              <a:t> supported languages and implementation of language integration.</a:t>
            </a:r>
          </a:p>
          <a:p>
            <a:pPr marL="0" indent="0">
              <a:buNone/>
            </a:pPr>
            <a:r>
              <a:rPr lang="en-US" sz="1600" dirty="0" smtClean="0"/>
              <a:t>(4) Common Type System</a:t>
            </a:r>
          </a:p>
          <a:p>
            <a:r>
              <a:rPr lang="en-US" sz="1600" dirty="0" smtClean="0"/>
              <a:t>It provides guidelines for declaring, using and managing types at runtime, and cross-language communication.</a:t>
            </a:r>
          </a:p>
          <a:p>
            <a:r>
              <a:rPr lang="en-US" sz="1600" dirty="0" smtClean="0"/>
              <a:t>Metadata and Assemblies</a:t>
            </a:r>
          </a:p>
          <a:p>
            <a:r>
              <a:rPr lang="en-US" sz="1600" dirty="0" smtClean="0"/>
              <a:t>Metadata is the binary information describing the program, which is either stored in a portable executable file (PE) or in the memory. Assembly is a logical unit consisting of the assembly manifest, type metadata, IL code and set of resources like image files etc.</a:t>
            </a:r>
          </a:p>
          <a:p>
            <a:pPr marL="0" indent="0">
              <a:buNone/>
            </a:pPr>
            <a:r>
              <a:rPr lang="en-US" sz="1600" dirty="0" smtClean="0"/>
              <a:t>(5) Windows Forms</a:t>
            </a:r>
          </a:p>
          <a:p>
            <a:r>
              <a:rPr lang="en-US" sz="1600" dirty="0" smtClean="0"/>
              <a:t>This contains the graphical representation of any window displayed in the application.</a:t>
            </a:r>
          </a:p>
          <a:p>
            <a:endParaRPr lang="en-US" sz="1600" dirty="0"/>
          </a:p>
        </p:txBody>
      </p:sp>
    </p:spTree>
    <p:extLst>
      <p:ext uri="{BB962C8B-B14F-4D97-AF65-F5344CB8AC3E}">
        <p14:creationId xmlns:p14="http://schemas.microsoft.com/office/powerpoint/2010/main" val="20956646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1385"/>
            <a:ext cx="8229600" cy="1143000"/>
          </a:xfrm>
        </p:spPr>
        <p:txBody>
          <a:bodyPr/>
          <a:lstStyle/>
          <a:p>
            <a:r>
              <a:rPr lang="en-US" b="1" dirty="0" smtClean="0"/>
              <a:t>Components and their Description</a:t>
            </a:r>
            <a:endParaRPr lang="en-US" dirty="0"/>
          </a:p>
        </p:txBody>
      </p:sp>
      <p:sp>
        <p:nvSpPr>
          <p:cNvPr id="3" name="Content Placeholder 2"/>
          <p:cNvSpPr>
            <a:spLocks noGrp="1"/>
          </p:cNvSpPr>
          <p:nvPr>
            <p:ph sz="quarter" idx="1"/>
          </p:nvPr>
        </p:nvSpPr>
        <p:spPr/>
        <p:txBody>
          <a:bodyPr>
            <a:noAutofit/>
          </a:bodyPr>
          <a:lstStyle/>
          <a:p>
            <a:pPr marL="0" indent="0">
              <a:buNone/>
            </a:pPr>
            <a:r>
              <a:rPr lang="en-US" sz="1600" dirty="0" smtClean="0"/>
              <a:t>(6) </a:t>
            </a:r>
            <a:r>
              <a:rPr lang="en-US" sz="1600" dirty="0" err="1" smtClean="0"/>
              <a:t>ASP.Net</a:t>
            </a:r>
            <a:r>
              <a:rPr lang="en-US" sz="1600" dirty="0" smtClean="0"/>
              <a:t> and </a:t>
            </a:r>
            <a:r>
              <a:rPr lang="en-US" sz="1600" dirty="0" err="1" smtClean="0"/>
              <a:t>ASP.Net</a:t>
            </a:r>
            <a:r>
              <a:rPr lang="en-US" sz="1600" dirty="0" smtClean="0"/>
              <a:t> AJAX</a:t>
            </a:r>
          </a:p>
          <a:p>
            <a:r>
              <a:rPr lang="en-US" sz="1600" dirty="0" err="1" smtClean="0"/>
              <a:t>ASP.Net</a:t>
            </a:r>
            <a:r>
              <a:rPr lang="en-US" sz="1600" dirty="0" smtClean="0"/>
              <a:t> is the web development model and AJAX is an extension of </a:t>
            </a:r>
            <a:r>
              <a:rPr lang="en-US" sz="1600" dirty="0" err="1" smtClean="0"/>
              <a:t>ASP.Net</a:t>
            </a:r>
            <a:r>
              <a:rPr lang="en-US" sz="1600" dirty="0" smtClean="0"/>
              <a:t> for developing and implementing AJAX functionality. </a:t>
            </a:r>
            <a:r>
              <a:rPr lang="en-US" sz="1600" dirty="0" err="1" smtClean="0"/>
              <a:t>ASP.Net</a:t>
            </a:r>
            <a:r>
              <a:rPr lang="en-US" sz="1600" dirty="0" smtClean="0"/>
              <a:t> AJAX contains the components that allow the developer to update data on a website without a complete reload of the page.</a:t>
            </a:r>
          </a:p>
          <a:p>
            <a:pPr marL="0" indent="0">
              <a:buNone/>
            </a:pPr>
            <a:r>
              <a:rPr lang="en-US" sz="1600" dirty="0" smtClean="0"/>
              <a:t>(7) </a:t>
            </a:r>
            <a:r>
              <a:rPr lang="en-US" sz="1600" dirty="0" err="1" smtClean="0"/>
              <a:t>ADO.Net</a:t>
            </a:r>
            <a:endParaRPr lang="en-US" sz="1600" dirty="0" smtClean="0"/>
          </a:p>
          <a:p>
            <a:r>
              <a:rPr lang="en-US" sz="1600" dirty="0" smtClean="0"/>
              <a:t>It is the technology used for working with data and databases. It provides accesses to data sources like SQL server, OLE DB, XML etc. The ADO </a:t>
            </a:r>
            <a:r>
              <a:rPr lang="en-US" sz="1600" dirty="0" err="1" smtClean="0"/>
              <a:t>.Net</a:t>
            </a:r>
            <a:r>
              <a:rPr lang="en-US" sz="1600" dirty="0" smtClean="0"/>
              <a:t> allows connection to data sources for retrieving, manipulating and updating data.</a:t>
            </a:r>
          </a:p>
          <a:p>
            <a:pPr marL="0" indent="0">
              <a:buNone/>
            </a:pPr>
            <a:r>
              <a:rPr lang="en-US" sz="1600" dirty="0" smtClean="0"/>
              <a:t>(8) Windows Workflow Foundation (WF)</a:t>
            </a:r>
          </a:p>
          <a:p>
            <a:r>
              <a:rPr lang="en-US" sz="1600" dirty="0" smtClean="0"/>
              <a:t>It helps in building workflow based applications in Windows. It contains activities, workflow runtime, workflow designer and a rules engine.</a:t>
            </a:r>
          </a:p>
          <a:p>
            <a:pPr marL="0" indent="0">
              <a:buNone/>
            </a:pPr>
            <a:r>
              <a:rPr lang="en-US" sz="1600" dirty="0" smtClean="0"/>
              <a:t>(9)Windows Presentation Foundation</a:t>
            </a:r>
          </a:p>
          <a:p>
            <a:r>
              <a:rPr lang="en-US" sz="1600" dirty="0" smtClean="0"/>
              <a:t>It provides a separation between the user interface and the business logic. It helps in developing visually stunning interfaces using documents, media, two and three dimensional graphics, animations and more.</a:t>
            </a:r>
          </a:p>
          <a:p>
            <a:pPr marL="0" indent="0">
              <a:buNone/>
            </a:pPr>
            <a:r>
              <a:rPr lang="en-US" sz="1600" dirty="0" smtClean="0"/>
              <a:t>(10) Windows Communication Foundation (WCF)</a:t>
            </a:r>
          </a:p>
          <a:p>
            <a:r>
              <a:rPr lang="en-US" sz="1600" dirty="0" smtClean="0"/>
              <a:t>It is the technology used for building and running connected systems.</a:t>
            </a:r>
          </a:p>
        </p:txBody>
      </p:sp>
    </p:spTree>
    <p:extLst>
      <p:ext uri="{BB962C8B-B14F-4D97-AF65-F5344CB8AC3E}">
        <p14:creationId xmlns:p14="http://schemas.microsoft.com/office/powerpoint/2010/main" val="23538359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Components and their Description</a:t>
            </a:r>
            <a:endParaRPr lang="en-US" dirty="0"/>
          </a:p>
        </p:txBody>
      </p:sp>
      <p:sp>
        <p:nvSpPr>
          <p:cNvPr id="3" name="Content Placeholder 2"/>
          <p:cNvSpPr>
            <a:spLocks noGrp="1"/>
          </p:cNvSpPr>
          <p:nvPr>
            <p:ph sz="quarter" idx="1"/>
          </p:nvPr>
        </p:nvSpPr>
        <p:spPr/>
        <p:txBody>
          <a:bodyPr/>
          <a:lstStyle/>
          <a:p>
            <a:pPr marL="0" indent="0">
              <a:buNone/>
            </a:pPr>
            <a:r>
              <a:rPr lang="en-US" sz="1800" dirty="0" smtClean="0"/>
              <a:t>(11) Windows CardSpace</a:t>
            </a:r>
          </a:p>
          <a:p>
            <a:r>
              <a:rPr lang="en-US" sz="1800" dirty="0" smtClean="0"/>
              <a:t>It provides safety of accessing resources and sharing personal information on the internet.</a:t>
            </a:r>
          </a:p>
          <a:p>
            <a:pPr marL="0" indent="0">
              <a:buNone/>
            </a:pPr>
            <a:r>
              <a:rPr lang="en-US" sz="1800" dirty="0" smtClean="0"/>
              <a:t>(12) LINQ</a:t>
            </a:r>
          </a:p>
          <a:p>
            <a:r>
              <a:rPr lang="en-US" sz="1800" dirty="0" smtClean="0"/>
              <a:t>It imparts data querying capabilities to </a:t>
            </a:r>
            <a:r>
              <a:rPr lang="en-US" sz="1800" dirty="0" err="1" smtClean="0"/>
              <a:t>.Net</a:t>
            </a:r>
            <a:r>
              <a:rPr lang="en-US" sz="1800" dirty="0" smtClean="0"/>
              <a:t> languages using a syntax which is similar to the tradition query language SQL.</a:t>
            </a:r>
          </a:p>
          <a:p>
            <a:endParaRPr lang="en-US" dirty="0"/>
          </a:p>
        </p:txBody>
      </p:sp>
    </p:spTree>
    <p:extLst>
      <p:ext uri="{BB962C8B-B14F-4D97-AF65-F5344CB8AC3E}">
        <p14:creationId xmlns:p14="http://schemas.microsoft.com/office/powerpoint/2010/main" val="7160782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 Studio IDE</a:t>
            </a: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err="1"/>
              <a:t>ASP.Net</a:t>
            </a:r>
            <a:r>
              <a:rPr lang="en-US" dirty="0"/>
              <a:t> provides an abstraction layer on top of HTTP on which the web applications are built. It provides high-level entities like classes and components within an object-oriented paradigm.</a:t>
            </a:r>
          </a:p>
          <a:p>
            <a:r>
              <a:rPr lang="en-US" dirty="0"/>
              <a:t>The key development tool for building </a:t>
            </a:r>
            <a:r>
              <a:rPr lang="en-US" dirty="0" err="1"/>
              <a:t>ASP.Net</a:t>
            </a:r>
            <a:r>
              <a:rPr lang="en-US" dirty="0"/>
              <a:t> applications and front ends is Visual Studio. In these tutorials, we will work on Visual Studio 2008.</a:t>
            </a:r>
          </a:p>
          <a:p>
            <a:r>
              <a:rPr lang="en-US" dirty="0"/>
              <a:t>Visual Studio is an integrated development environment for writing, compiling and debugging the code. It provides a complete set of development tools for building </a:t>
            </a:r>
            <a:r>
              <a:rPr lang="en-US" dirty="0" err="1"/>
              <a:t>ASP.Net</a:t>
            </a:r>
            <a:r>
              <a:rPr lang="en-US" dirty="0"/>
              <a:t> web applications, web services, desktop applications and mobile applications.</a:t>
            </a:r>
          </a:p>
          <a:p>
            <a:endParaRPr lang="en-US" dirty="0"/>
          </a:p>
        </p:txBody>
      </p:sp>
    </p:spTree>
    <p:extLst>
      <p:ext uri="{BB962C8B-B14F-4D97-AF65-F5344CB8AC3E}">
        <p14:creationId xmlns:p14="http://schemas.microsoft.com/office/powerpoint/2010/main" val="371789332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urrency">
  <a:themeElements>
    <a:clrScheme name="Currency">
      <a:dk1>
        <a:sysClr val="windowText" lastClr="000000"/>
      </a:dk1>
      <a:lt1>
        <a:sysClr val="window" lastClr="FFFFFF"/>
      </a:lt1>
      <a:dk2>
        <a:srgbClr val="4A606E"/>
      </a:dk2>
      <a:lt2>
        <a:srgbClr val="D1E1E3"/>
      </a:lt2>
      <a:accent1>
        <a:srgbClr val="79B5B0"/>
      </a:accent1>
      <a:accent2>
        <a:srgbClr val="B4BC4C"/>
      </a:accent2>
      <a:accent3>
        <a:srgbClr val="B77851"/>
      </a:accent3>
      <a:accent4>
        <a:srgbClr val="776A5B"/>
      </a:accent4>
      <a:accent5>
        <a:srgbClr val="B6AD76"/>
      </a:accent5>
      <a:accent6>
        <a:srgbClr val="95AEB1"/>
      </a:accent6>
      <a:hlink>
        <a:srgbClr val="3ECCED"/>
      </a:hlink>
      <a:folHlink>
        <a:srgbClr val="2C6C93"/>
      </a:folHlink>
    </a:clrScheme>
    <a:fontScheme name="Currency">
      <a:majorFont>
        <a:latin typeface="Constantia"/>
        <a:ea typeface=""/>
        <a:cs typeface=""/>
        <a:font script="Jpan" typeface="HGS明朝E"/>
        <a:font script="Hang" typeface="맑은 고딕"/>
        <a:font script="Hans" typeface="华文楷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HGS明朝E"/>
        <a:font script="Hang" typeface="맑은 고딕"/>
        <a:font script="Hans" typeface="华文楷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urrency">
      <a:fillStyleLst>
        <a:solidFill>
          <a:schemeClr val="phClr"/>
        </a:solidFill>
        <a:gradFill rotWithShape="1">
          <a:gsLst>
            <a:gs pos="0">
              <a:schemeClr val="phClr">
                <a:tint val="80000"/>
                <a:satMod val="110000"/>
              </a:schemeClr>
            </a:gs>
            <a:gs pos="47500">
              <a:schemeClr val="phClr">
                <a:tint val="35000"/>
                <a:satMod val="110000"/>
              </a:schemeClr>
            </a:gs>
            <a:gs pos="58500">
              <a:schemeClr val="phClr">
                <a:tint val="35000"/>
                <a:satMod val="110000"/>
              </a:schemeClr>
            </a:gs>
            <a:gs pos="100000">
              <a:schemeClr val="phClr">
                <a:tint val="80000"/>
                <a:satMod val="110000"/>
              </a:schemeClr>
            </a:gs>
          </a:gsLst>
          <a:lin ang="3600000" scaled="1"/>
        </a:gradFill>
        <a:gradFill rotWithShape="1">
          <a:gsLst>
            <a:gs pos="0">
              <a:schemeClr val="phClr">
                <a:shade val="52000"/>
                <a:satMod val="105000"/>
              </a:schemeClr>
            </a:gs>
            <a:gs pos="47500">
              <a:schemeClr val="phClr">
                <a:shade val="89000"/>
                <a:satMod val="105000"/>
              </a:schemeClr>
            </a:gs>
            <a:gs pos="58500">
              <a:schemeClr val="phClr">
                <a:shade val="89000"/>
                <a:satMod val="105000"/>
              </a:schemeClr>
            </a:gs>
            <a:gs pos="100000">
              <a:schemeClr val="phClr">
                <a:shade val="52000"/>
                <a:satMod val="105000"/>
              </a:schemeClr>
            </a:gs>
          </a:gsLst>
          <a:lin ang="3600000" scaled="1"/>
        </a:gradFill>
      </a:fillStyleLst>
      <a:lnStyleLst>
        <a:ln w="10000" cap="flat" cmpd="sng" algn="ctr">
          <a:solidFill>
            <a:schemeClr val="phClr"/>
          </a:solidFill>
          <a:prstDash val="solid"/>
        </a:ln>
        <a:ln w="60000" cap="flat" cmpd="thickThin" algn="ctr">
          <a:solidFill>
            <a:schemeClr val="phClr"/>
          </a:solidFill>
          <a:prstDash val="solid"/>
        </a:ln>
        <a:ln w="25400" cap="flat" cmpd="sng" algn="ctr">
          <a:solidFill>
            <a:schemeClr val="phClr"/>
          </a:solidFill>
          <a:prstDash val="solid"/>
        </a:ln>
      </a:lnStyleLst>
      <a:effectStyleLst>
        <a:effectStyle>
          <a:effectLst>
            <a:outerShdw blurRad="38100" dist="38100" dir="5400000" algn="r" rotWithShape="0">
              <a:srgbClr val="000000">
                <a:alpha val="60000"/>
              </a:srgbClr>
            </a:outerShdw>
          </a:effectLst>
        </a:effectStyle>
        <a:effectStyle>
          <a:effectLst>
            <a:outerShdw blurRad="38100" dist="38100" dir="5400000" algn="r" rotWithShape="0">
              <a:srgbClr val="000000">
                <a:alpha val="60000"/>
              </a:srgbClr>
            </a:outerShdw>
          </a:effectLst>
          <a:scene3d>
            <a:camera prst="orthographicFront">
              <a:rot lat="0" lon="0" rev="0"/>
            </a:camera>
            <a:lightRig rig="harsh" dir="tl">
              <a:rot lat="0" lon="0" rev="8400000"/>
            </a:lightRig>
          </a:scene3d>
          <a:sp3d prstMaterial="flat">
            <a:bevelT w="38100" h="50800" prst="softRound"/>
          </a:sp3d>
        </a:effectStyle>
        <a:effectStyle>
          <a:effectLst>
            <a:outerShdw blurRad="50800" dist="63500" dir="5400000" algn="r" rotWithShape="0">
              <a:srgbClr val="000000">
                <a:alpha val="65000"/>
              </a:srgbClr>
            </a:outerShdw>
          </a:effectLst>
          <a:scene3d>
            <a:camera prst="orthographicFront">
              <a:rot lat="0" lon="0" rev="0"/>
            </a:camera>
            <a:lightRig rig="harsh" dir="tl">
              <a:rot lat="0" lon="0" rev="8400000"/>
            </a:lightRig>
          </a:scene3d>
          <a:sp3d extrusionH="63500" contourW="38100" prstMaterial="flat">
            <a:bevelT w="50800" h="63500" prst="softRound"/>
            <a:contourClr>
              <a:schemeClr val="phClr">
                <a:tint val="5"/>
                <a:satMod val="130000"/>
              </a:schemeClr>
            </a:contourClr>
          </a:sp3d>
        </a:effectStyle>
      </a:effectStyleLst>
      <a:bgFillStyleLst>
        <a:solidFill>
          <a:schemeClr val="phClr"/>
        </a:solidFill>
        <a:gradFill rotWithShape="1">
          <a:gsLst>
            <a:gs pos="0">
              <a:schemeClr val="phClr">
                <a:tint val="80000"/>
                <a:satMod val="300000"/>
              </a:schemeClr>
            </a:gs>
            <a:gs pos="100000">
              <a:schemeClr val="phClr">
                <a:shade val="20000"/>
                <a:satMod val="350000"/>
              </a:schemeClr>
            </a:gs>
          </a:gsLst>
          <a:path path="circle">
            <a:fillToRect l="50000" t="50000" r="50000" b="50000"/>
          </a:path>
        </a:gradFill>
        <a:blipFill>
          <a:blip xmlns:r="http://schemas.openxmlformats.org/officeDocument/2006/relationships" r:embed="rId1">
            <a:duotone>
              <a:schemeClr val="phClr">
                <a:tint val="98000"/>
                <a:shade val="98000"/>
                <a:satMod val="120000"/>
              </a:schemeClr>
              <a:schemeClr val="phClr">
                <a:tint val="86000"/>
                <a:shade val="92000"/>
                <a:satMod val="150000"/>
              </a:schemeClr>
            </a:duotone>
          </a:blip>
          <a:tile tx="0" ty="0" sx="90000" sy="9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Currency</Template>
  <TotalTime>176</TotalTime>
  <Words>1816</Words>
  <Application>Microsoft Office PowerPoint</Application>
  <PresentationFormat>On-screen Show (4:3)</PresentationFormat>
  <Paragraphs>99</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Currency</vt:lpstr>
      <vt:lpstr>ASP.NET</vt:lpstr>
      <vt:lpstr>What is ASP.Net?</vt:lpstr>
      <vt:lpstr>ASP.Net Web Forms Model</vt:lpstr>
      <vt:lpstr>ASP.Net Component Model:</vt:lpstr>
      <vt:lpstr>Components of .Net Framework </vt:lpstr>
      <vt:lpstr>Components and their Description</vt:lpstr>
      <vt:lpstr>Components and their Description</vt:lpstr>
      <vt:lpstr>Components and their Description</vt:lpstr>
      <vt:lpstr>Visual Studio IDE</vt:lpstr>
      <vt:lpstr>The Visual Studio IDE:</vt:lpstr>
      <vt:lpstr>PowerPoint Presentation</vt:lpstr>
      <vt:lpstr>Visual Studio IDE</vt:lpstr>
      <vt:lpstr>Ways to work with views and windows</vt:lpstr>
      <vt:lpstr>Projects and Solutions</vt:lpstr>
      <vt:lpstr>Building and Running a Project:</vt:lpstr>
      <vt:lpstr>ASP.Net Page Life Cycle</vt:lpstr>
    </vt:vector>
  </TitlesOfParts>
  <Company>Florida Institute of Technology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18</cp:revision>
  <dcterms:created xsi:type="dcterms:W3CDTF">2014-11-13T16:02:10Z</dcterms:created>
  <dcterms:modified xsi:type="dcterms:W3CDTF">2014-11-13T18:58:50Z</dcterms:modified>
</cp:coreProperties>
</file>