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82612" y="1085389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398274" y="1051032"/>
            <a:ext cx="7245372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Manufacturing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2062995"/>
            <a:ext cx="10317816" cy="398666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Manufacture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Rejected Qty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Processed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Wastage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Employee Wise Rejected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Machine Wise Rejected Qty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Production Comparison trend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Manufacture Vs Rejected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Department Wise Manufacture Vs Rejected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Emp Wise Rejected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9766806"/>
              </p:ext>
            </p:extLst>
          </p:nvPr>
        </p:nvGraphicFramePr>
        <p:xfrm>
          <a:off x="830424" y="1609858"/>
          <a:ext cx="9141990" cy="2860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5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2240928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4963534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45277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24-02-2025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2:30 PM – 3:30PM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03-03-2025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1:45 PM – 2:45PM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10-03-2025</a:t>
                      </a:r>
                    </a:p>
                    <a:p>
                      <a:pPr lvl="0" algn="l">
                        <a:lnSpc>
                          <a:spcPct val="100000"/>
                        </a:lnSpc>
                      </a:pP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1:45 PM – 2:45PM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17-03-2025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1:45 PM – 2:45PM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Power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+mj-lt"/>
                        </a:rPr>
                        <a:t> BI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24-03-2025</a:t>
                      </a:r>
                    </a:p>
                    <a:p>
                      <a:pPr lvl="0" algn="l">
                        <a:lnSpc>
                          <a:spcPct val="100000"/>
                        </a:lnSpc>
                      </a:pP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1:45 PM – 2:45PM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1058</TotalTime>
  <Words>127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ExcelR Solutions</cp:lastModifiedBy>
  <cp:revision>245</cp:revision>
  <dcterms:created xsi:type="dcterms:W3CDTF">2019-01-11T06:57:28Z</dcterms:created>
  <dcterms:modified xsi:type="dcterms:W3CDTF">2025-02-24T09:22:40Z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2024-02-27T14:58:53Z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c621ef38-2e0b-4c02-9596-5d255e25cc47</vt:lpwstr>
  </property>
  <property fmtid="{D5CDD505-2E9C-101B-9397-08002B2CF9AE}" pid="7" name="MSIP_Label_defa4170-0d19-0005-0004-bc88714345d2_ActionId">
    <vt:lpwstr>fdcffb2c-fdf9-4449-b7ec-ccd13c849c3c</vt:lpwstr>
  </property>
  <property fmtid="{D5CDD505-2E9C-101B-9397-08002B2CF9AE}" pid="8" name="MSIP_Label_defa4170-0d19-0005-0004-bc88714345d2_ContentBits">
    <vt:lpwstr>0</vt:lpwstr>
  </property>
</Properties>
</file>