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bdde2ba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bdde2ba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bdde2ba5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bdde2ba5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da17a1b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da17a1b0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da17a1b01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da17a1b01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da17a1b01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da17a1b01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Itunes Apple Music Store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End to End SQL </a:t>
            </a:r>
            <a:endParaRPr/>
          </a:p>
          <a:p>
            <a:pPr indent="-342900" lvl="0" marL="457200" rtl="0" algn="l">
              <a:spcBef>
                <a:spcPts val="0"/>
              </a:spcBef>
              <a:spcAft>
                <a:spcPts val="0"/>
              </a:spcAft>
              <a:buSzPts val="1800"/>
              <a:buChar char="-"/>
            </a:pPr>
            <a:r>
              <a:rPr lang="en"/>
              <a:t>Powerbi / Tableau Dashboarding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Submission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 (.sql file)</a:t>
            </a:r>
            <a:endParaRPr/>
          </a:p>
          <a:p>
            <a:pPr indent="-342900" lvl="0" marL="457200" rtl="0" algn="l">
              <a:spcBef>
                <a:spcPts val="0"/>
              </a:spcBef>
              <a:spcAft>
                <a:spcPts val="0"/>
              </a:spcAft>
              <a:buSzPts val="1800"/>
              <a:buChar char="-"/>
            </a:pPr>
            <a:r>
              <a:rPr lang="en"/>
              <a:t>Powerbi/Tableau</a:t>
            </a:r>
            <a:endParaRPr/>
          </a:p>
          <a:p>
            <a:pPr indent="-342900" lvl="0" marL="457200" rtl="0" algn="l">
              <a:spcBef>
                <a:spcPts val="0"/>
              </a:spcBef>
              <a:spcAft>
                <a:spcPts val="0"/>
              </a:spcAft>
              <a:buSzPts val="1800"/>
              <a:buChar char="-"/>
            </a:pPr>
            <a:r>
              <a:rPr lang="en"/>
              <a:t>Video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 Q15. What are the most popular countries for music purchases?</a:t>
            </a:r>
            <a:endParaRPr/>
          </a:p>
          <a:p>
            <a:pPr indent="0" lvl="0" marL="0" rtl="0" algn="l">
              <a:spcBef>
                <a:spcPts val="1200"/>
              </a:spcBef>
              <a:spcAft>
                <a:spcPts val="0"/>
              </a:spcAft>
              <a:buNone/>
            </a:pPr>
            <a:r>
              <a:rPr lang="en"/>
              <a:t>-- Q14. What are the average prices of different types of music?</a:t>
            </a:r>
            <a:endParaRPr/>
          </a:p>
          <a:p>
            <a:pPr indent="0" lvl="0" marL="0" rtl="0" algn="l">
              <a:spcBef>
                <a:spcPts val="1200"/>
              </a:spcBef>
              <a:spcAft>
                <a:spcPts val="0"/>
              </a:spcAft>
              <a:buNone/>
            </a:pPr>
            <a:r>
              <a:rPr lang="en"/>
              <a:t>-- Q13. Which is the most popular song?</a:t>
            </a:r>
            <a:endParaRPr/>
          </a:p>
          <a:p>
            <a:pPr indent="0" lvl="0" marL="0" rtl="0" algn="l">
              <a:spcBef>
                <a:spcPts val="1200"/>
              </a:spcBef>
              <a:spcAft>
                <a:spcPts val="0"/>
              </a:spcAft>
              <a:buNone/>
            </a:pPr>
            <a:r>
              <a:rPr lang="en"/>
              <a:t>-- Q12. Who are the most popular artists?</a:t>
            </a:r>
            <a:endParaRPr/>
          </a:p>
          <a:p>
            <a:pPr indent="0" lvl="0" marL="0" rtl="0" algn="l">
              <a:spcBef>
                <a:spcPts val="1200"/>
              </a:spcBef>
              <a:spcAft>
                <a:spcPts val="0"/>
              </a:spcAft>
              <a:buClr>
                <a:schemeClr val="dk1"/>
              </a:buClr>
              <a:buSzPct val="61111"/>
              <a:buFont typeface="Arial"/>
              <a:buNone/>
            </a:pPr>
            <a:r>
              <a:rPr lang="en"/>
              <a:t>-- Q11.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Q10. We want to find out the most popular music Genre for each country. </a:t>
            </a:r>
            <a:endParaRPr/>
          </a:p>
          <a:p>
            <a:pPr indent="0" lvl="0" marL="0" rtl="0" algn="l">
              <a:spcBef>
                <a:spcPts val="0"/>
              </a:spcBef>
              <a:spcAft>
                <a:spcPts val="0"/>
              </a:spcAft>
              <a:buNone/>
            </a:pPr>
            <a:r>
              <a:rPr lang="en"/>
              <a:t>--      We determine the most popular genre as the genre with the highest amount of purchases. </a:t>
            </a:r>
            <a:endParaRPr/>
          </a:p>
          <a:p>
            <a:pPr indent="0" lvl="0" marL="0" rtl="0" algn="l">
              <a:spcBef>
                <a:spcPts val="0"/>
              </a:spcBef>
              <a:spcAft>
                <a:spcPts val="0"/>
              </a:spcAft>
              <a:buNone/>
            </a:pPr>
            <a:r>
              <a:rPr lang="en"/>
              <a:t>--      Write a query that returns each country along with the top Genre. For countries where the maximum number of purchases is shared return all Genres.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 Q9. Find how much amount spent by each customer on artists. Write a query to return the customer name, artist name, and total spent.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Q8. Return all the track names that have a song length longer than the average song length. </a:t>
            </a:r>
            <a:endParaRPr/>
          </a:p>
          <a:p>
            <a:pPr indent="0" lvl="0" marL="0" rtl="0" algn="l">
              <a:spcBef>
                <a:spcPts val="0"/>
              </a:spcBef>
              <a:spcAft>
                <a:spcPts val="0"/>
              </a:spcAft>
              <a:buClr>
                <a:schemeClr val="dk1"/>
              </a:buClr>
              <a:buSzPct val="61111"/>
              <a:buFont typeface="Arial"/>
              <a:buNone/>
            </a:pPr>
            <a:r>
              <a:rPr lang="en"/>
              <a:t>--     Return the Name and Milliseconds for each track. Order by the song length with the longest songs listed first.</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Q7. Let's invite the artists who have written the most rock music in our dataset. </a:t>
            </a:r>
            <a:endParaRPr/>
          </a:p>
          <a:p>
            <a:pPr indent="0" lvl="0" marL="0" rtl="0" algn="l">
              <a:spcBef>
                <a:spcPts val="0"/>
              </a:spcBef>
              <a:spcAft>
                <a:spcPts val="0"/>
              </a:spcAft>
              <a:buClr>
                <a:schemeClr val="dk1"/>
              </a:buClr>
              <a:buSzPct val="61111"/>
              <a:buFont typeface="Arial"/>
              <a:buNone/>
            </a:pPr>
            <a:r>
              <a:rPr lang="en"/>
              <a:t>--     Write a query that returns the Artist name and total track count of the top 10 rock bands.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Q6. Write a query to return the email, first name, last name, &amp; Genre of all Rock Music listeners. Return your list ordered alphabetically by email starting with A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 Q5. Who is the best customer? The customer who has spent the most money will be declared the best 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Q4. Which city has the best customers? We would like to throw a promotional Music Festival in the city we made the most money. </a:t>
            </a:r>
            <a:endParaRPr/>
          </a:p>
          <a:p>
            <a:pPr indent="0" lvl="0" marL="0" rtl="0" algn="l">
              <a:spcBef>
                <a:spcPts val="0"/>
              </a:spcBef>
              <a:spcAft>
                <a:spcPts val="0"/>
              </a:spcAft>
              <a:buNone/>
            </a:pPr>
            <a:r>
              <a:rPr lang="en"/>
              <a:t>--     Write a query that returns one city that has the highest sum of invoice totals. Return both the city name &amp; sum of all invoice totals.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Q3. What are top 3 values of total invoice?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Q2. Which countries have the most Invoices?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Q1. Who is the senior most employee based on job title?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