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63" r:id="rId5"/>
    <p:sldId id="260" r:id="rId6"/>
    <p:sldId id="262" r:id="rId7"/>
    <p:sldId id="264" r:id="rId8"/>
    <p:sldId id="256" r:id="rId9"/>
    <p:sldId id="267" r:id="rId10"/>
    <p:sldId id="266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319-7ADF-42A8-A8BC-02CFAC5FCF2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1ACF-5805-4103-813B-8DF97104B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319-7ADF-42A8-A8BC-02CFAC5FCF2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1ACF-5805-4103-813B-8DF97104B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319-7ADF-42A8-A8BC-02CFAC5FCF2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1ACF-5805-4103-813B-8DF97104B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319-7ADF-42A8-A8BC-02CFAC5FCF2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1ACF-5805-4103-813B-8DF97104B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319-7ADF-42A8-A8BC-02CFAC5FCF2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1ACF-5805-4103-813B-8DF97104B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319-7ADF-42A8-A8BC-02CFAC5FCF2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1ACF-5805-4103-813B-8DF97104B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319-7ADF-42A8-A8BC-02CFAC5FCF2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1ACF-5805-4103-813B-8DF97104B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319-7ADF-42A8-A8BC-02CFAC5FCF2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1ACF-5805-4103-813B-8DF97104B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319-7ADF-42A8-A8BC-02CFAC5FCF2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1ACF-5805-4103-813B-8DF97104B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319-7ADF-42A8-A8BC-02CFAC5FCF2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1ACF-5805-4103-813B-8DF97104B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319-7ADF-42A8-A8BC-02CFAC5FCF2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1ACF-5805-4103-813B-8DF97104B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F319-7ADF-42A8-A8BC-02CFAC5FCF2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D1ACF-5805-4103-813B-8DF97104B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Monish\Downloads\WhatsApp%20Video%202021-12-07%20at%203.17.25%20PM.mp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429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SemiBold" pitchFamily="34" charset="0"/>
              </a:rPr>
              <a:t>SMART HELMET</a:t>
            </a:r>
            <a:endParaRPr 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hnschrift Semi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(Based On EMBEDDED SYSTEM)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hatsApp Video 2021-12-07 at 3.17.25 PM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Description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57430"/>
            <a:ext cx="6400800" cy="3281370"/>
          </a:xfrm>
        </p:spPr>
        <p:txBody>
          <a:bodyPr>
            <a:norm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Light" pitchFamily="34" charset="0"/>
              </a:rPr>
              <a:t>A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Light" pitchFamily="34" charset="0"/>
              </a:rPr>
              <a:t>helmet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Light" pitchFamily="34" charset="0"/>
              </a:rPr>
              <a:t>is a type of protective headgear used by the rider which makes bike driving safer than before. 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hnschrift Light" pitchFamily="34" charset="0"/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Light" pitchFamily="34" charset="0"/>
              </a:rPr>
              <a:t>A smart helmet have additional safety features. 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PROBLEM STATEMENT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gency FB" pitchFamily="34" charset="0"/>
              </a:rPr>
              <a:t>Road accidents are one of the biggest cause of deaths on Indian roads. As per media statistics, in India one person is killed in a road accident every four minutes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gency FB" pitchFamily="34" charset="0"/>
              </a:rPr>
              <a:t>.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gency FB" pitchFamily="34" charset="0"/>
              </a:rPr>
              <a:t> The causes for India's exceptionally high number of on road casualties include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gency FB" pitchFamily="34" charset="0"/>
              </a:rPr>
              <a:t>– drink and drive, overriding,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gency FB" pitchFamily="34" charset="0"/>
              </a:rPr>
              <a:t>poor enforcement of traffic rules and the lack of rapid trauma care.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86844" cy="7858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FEATURES :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HELMET COMPULSION</a:t>
            </a:r>
          </a:p>
          <a:p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ALCOHOL DETECTION</a:t>
            </a:r>
          </a:p>
          <a:p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SAFE RIDE</a:t>
            </a:r>
          </a:p>
          <a:p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POLLUTION DETECTOR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358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WORKING OF SMART HELMET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HELMET COMPULSION – If any one try to ride on bike without wearing a helmet , then buzzer will sound and corresponding message will be displayed on LCD.</a:t>
            </a:r>
          </a:p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ALCOHOL DETECTION: It will sense anyone is drunk or not. And will not allow to run the bike if the person is drunk.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501122" cy="5786478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SAFE RIDE – For safe riding in two wheeler vehicles only two persons are allowed. </a:t>
            </a:r>
          </a:p>
          <a:p>
            <a:pPr algn="ctr"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Keeping this in mind, in this smart project if more than 2 will ride on this bike , buzzer will sound and a corresponding message will be displayed on LCD.</a:t>
            </a:r>
          </a:p>
          <a:p>
            <a:pPr algn="ctr"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Bike will run only if 2 persons are seated </a:t>
            </a:r>
          </a:p>
          <a:p>
            <a:pPr algn="ctr">
              <a:buNone/>
            </a:pP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POLLUTION DETECTOR: It will detect pollution around it. </a:t>
            </a:r>
          </a:p>
          <a:p>
            <a:pPr algn="ctr"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 vehicle is polluting the surrounding, the</a:t>
            </a:r>
          </a:p>
          <a:p>
            <a:pPr algn="ctr"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buzzer will sound indicating pollution.</a:t>
            </a:r>
          </a:p>
          <a:p>
            <a:pPr algn="ctr">
              <a:buNone/>
            </a:pP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ADVANTAGE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 will ensure safety to rider by making it necessary to wear helmet.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 ensures that the rider hasn’t consumed alcohol.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Act as pollution detector for the vehicle.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 any one of these prime safety rules are violated, proposed system will prevent the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bikerfrom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starting the bike.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843838" cy="1500198"/>
          </a:xfrm>
        </p:spPr>
        <p:txBody>
          <a:bodyPr>
            <a:scene3d>
              <a:camera prst="obliqueTopLeft"/>
              <a:lightRig rig="threePt" dir="t"/>
            </a:scene3d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COMPONENTS: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000240"/>
            <a:ext cx="8501122" cy="457203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Arduino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Nano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Liquid  Crystal Display (LCD)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Motor Driver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Dc  Motor (L293D)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Alcohol Sensor (MQ-3)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IR Sensor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Smoke Sensor (MQ-2)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Buzzer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Jumper Wires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429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PRESENTED BY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JYOTI SONI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MITALI VINOCHA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KHUSHBOO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NUPUR AGARWAL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NIKHIL BANSAL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330</Words>
  <Application>Microsoft Office PowerPoint</Application>
  <PresentationFormat>On-screen Show (4:3)</PresentationFormat>
  <Paragraphs>49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SMART HELMET</vt:lpstr>
      <vt:lpstr>Description:</vt:lpstr>
      <vt:lpstr>PROBLEM STATEMENT</vt:lpstr>
      <vt:lpstr>FEATURES :</vt:lpstr>
      <vt:lpstr>WORKING OF SMART HELMET</vt:lpstr>
      <vt:lpstr>Slide 6</vt:lpstr>
      <vt:lpstr>ADVANTAGE</vt:lpstr>
      <vt:lpstr>COMPONENTS:</vt:lpstr>
      <vt:lpstr>PRESENTED BY</vt:lpstr>
      <vt:lpstr>THANK YOU!</vt:lpstr>
      <vt:lpstr>Slide 11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HELMET</dc:title>
  <dc:creator>Monish</dc:creator>
  <cp:lastModifiedBy>Monish</cp:lastModifiedBy>
  <cp:revision>23</cp:revision>
  <dcterms:created xsi:type="dcterms:W3CDTF">2021-12-07T07:25:49Z</dcterms:created>
  <dcterms:modified xsi:type="dcterms:W3CDTF">2021-12-14T17:10:03Z</dcterms:modified>
</cp:coreProperties>
</file>