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276" r:id="rId10"/>
    <p:sldId id="304" r:id="rId11"/>
    <p:sldId id="277" r:id="rId12"/>
    <p:sldId id="284" r:id="rId13"/>
    <p:sldId id="274" r:id="rId14"/>
    <p:sldId id="268" r:id="rId15"/>
    <p:sldId id="278" r:id="rId16"/>
    <p:sldId id="269" r:id="rId17"/>
    <p:sldId id="279" r:id="rId18"/>
    <p:sldId id="270" r:id="rId19"/>
    <p:sldId id="280" r:id="rId20"/>
    <p:sldId id="271" r:id="rId21"/>
    <p:sldId id="281" r:id="rId22"/>
    <p:sldId id="272" r:id="rId23"/>
    <p:sldId id="282" r:id="rId24"/>
    <p:sldId id="273" r:id="rId25"/>
    <p:sldId id="283" r:id="rId26"/>
    <p:sldId id="275" r:id="rId27"/>
    <p:sldId id="285" r:id="rId28"/>
    <p:sldId id="286" r:id="rId29"/>
    <p:sldId id="288" r:id="rId30"/>
    <p:sldId id="305" r:id="rId31"/>
    <p:sldId id="267" r:id="rId32"/>
    <p:sldId id="290" r:id="rId33"/>
    <p:sldId id="291" r:id="rId34"/>
    <p:sldId id="306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7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014FF-2EB4-4983-BF6F-644B4C5448CC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455B-C8A4-4A93-93D1-9CEF6E9CC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1455B-C8A4-4A93-93D1-9CEF6E9CC54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Sig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5E16785F-E16D-4167-8931-205650D5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707405" y="553726"/>
            <a:ext cx="7729191" cy="575054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624" y="2063635"/>
            <a:ext cx="3463962" cy="766849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B6AAD39F-3F3E-460A-B930-32B2A5131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5308" y="2886595"/>
            <a:ext cx="7336715" cy="28678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550580-53CF-4B11-B6C1-58E36F6C7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308" y="5617326"/>
            <a:ext cx="7336715" cy="286789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9696660D-5A63-4771-91D0-E17CC922CB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5308" y="3553691"/>
            <a:ext cx="7261412" cy="31172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72F0050C-CD4E-4B1D-9EAC-A202F0354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520" y="4027517"/>
            <a:ext cx="7261412" cy="31172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F73DE88E-260E-4B6E-BA50-EA1D79392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5308" y="4507577"/>
            <a:ext cx="7261412" cy="31172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F8B5FAD2-CF6A-4FFA-9566-5546C7D615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5308" y="4993871"/>
            <a:ext cx="7261412" cy="31172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B829D8-B99D-46E4-9AB1-2F85E8F10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657735" y="3240322"/>
            <a:ext cx="5555179" cy="134144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="" xmlns:a16="http://schemas.microsoft.com/office/drawing/2014/main" id="{21CA475E-99C4-4A45-ACFB-690C5AE93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19" y="1259378"/>
            <a:ext cx="7315200" cy="76684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65165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11" userDrawn="1">
          <p15:clr>
            <a:srgbClr val="FBAE40"/>
          </p15:clr>
        </p15:guide>
        <p15:guide id="2" orient="horz" pos="186" userDrawn="1">
          <p15:clr>
            <a:srgbClr val="FBAE40"/>
          </p15:clr>
        </p15:guide>
        <p15:guide id="3" pos="4785" userDrawn="1">
          <p15:clr>
            <a:srgbClr val="FBAE40"/>
          </p15:clr>
        </p15:guide>
        <p15:guide id="4" orient="horz" pos="6150" userDrawn="1">
          <p15:clr>
            <a:srgbClr val="FBAE40"/>
          </p15:clr>
        </p15:guide>
        <p15:guide id="5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ig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5E16785F-E16D-4167-8931-205650D5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707405" y="553726"/>
            <a:ext cx="7729191" cy="575054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520" y="2119745"/>
            <a:ext cx="7315200" cy="49876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B6AAD39F-3F3E-460A-B930-32B2A5131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20" y="2612275"/>
            <a:ext cx="7315200" cy="31172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550580-53CF-4B11-B6C1-58E36F6C7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5617326"/>
            <a:ext cx="7315200" cy="311727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505E4357-7985-4EDC-8697-0099EB29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676008" y="3090416"/>
            <a:ext cx="5555179" cy="13414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9CE08318-E7D1-4A13-8ADB-D0DA2485D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 rot="21077964">
            <a:off x="3542633" y="3550454"/>
            <a:ext cx="1821931" cy="180123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BB5FEDF0-13DF-4D65-9DC9-501305ECD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19" y="1259378"/>
            <a:ext cx="7315200" cy="62345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2545570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11">
          <p15:clr>
            <a:srgbClr val="FBAE40"/>
          </p15:clr>
        </p15:guide>
        <p15:guide id="2" orient="horz" pos="186">
          <p15:clr>
            <a:srgbClr val="FBAE40"/>
          </p15:clr>
        </p15:guide>
        <p15:guide id="3" pos="4785">
          <p15:clr>
            <a:srgbClr val="FBAE40"/>
          </p15:clr>
        </p15:guide>
        <p15:guide id="4" orient="horz" pos="6150">
          <p15:clr>
            <a:srgbClr val="FBAE40"/>
          </p15:clr>
        </p15:guide>
        <p15:guide id="5" orient="horz" pos="31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30159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01594" rtl="0" eaLnBrk="1" latinLnBrk="0" hangingPunct="1">
        <a:lnSpc>
          <a:spcPct val="90000"/>
        </a:lnSpc>
        <a:spcBef>
          <a:spcPts val="1424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0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9384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4230180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880976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531773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1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5pPr>
      <a:lvl6pPr marL="3253983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3904782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555579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206375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11" userDrawn="1">
          <p15:clr>
            <a:srgbClr val="F26B43"/>
          </p15:clr>
        </p15:guide>
        <p15:guide id="2" orient="horz" pos="186" userDrawn="1">
          <p15:clr>
            <a:srgbClr val="F26B43"/>
          </p15:clr>
        </p15:guide>
        <p15:guide id="3" pos="4785" userDrawn="1">
          <p15:clr>
            <a:srgbClr val="F26B43"/>
          </p15:clr>
        </p15:guide>
        <p15:guide id="4" orient="horz" pos="61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496"/>
            <a:ext cx="592935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1142984"/>
            <a:ext cx="6715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MOVIE  </a:t>
            </a:r>
            <a:r>
              <a:rPr lang="en-IN" sz="66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TICKET  </a:t>
            </a:r>
            <a:endParaRPr lang="en-IN" sz="6600" b="1" dirty="0" smtClean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66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BOOKING </a:t>
            </a:r>
            <a:r>
              <a:rPr lang="en-IN" sz="66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6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28934"/>
            <a:ext cx="71438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643314"/>
            <a:ext cx="71438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286256"/>
            <a:ext cx="71438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1709734"/>
            <a:ext cx="714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5929354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857496"/>
            <a:ext cx="707236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000108"/>
            <a:ext cx="707236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71438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500310"/>
            <a:ext cx="7143800" cy="78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286124"/>
            <a:ext cx="71438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1000108"/>
            <a:ext cx="71438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714488"/>
            <a:ext cx="70009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86190"/>
            <a:ext cx="70009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1000108"/>
            <a:ext cx="70009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00108"/>
            <a:ext cx="685804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571744"/>
            <a:ext cx="685804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9749" y="3657612"/>
            <a:ext cx="5362581" cy="227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928802"/>
            <a:ext cx="67866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643314"/>
            <a:ext cx="528641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928670"/>
            <a:ext cx="678661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00108"/>
            <a:ext cx="69294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643446"/>
            <a:ext cx="692948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71546"/>
            <a:ext cx="69294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500438"/>
            <a:ext cx="47863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24" y="928670"/>
            <a:ext cx="69056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643446"/>
            <a:ext cx="71438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07236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071810"/>
            <a:ext cx="657229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85786" y="92867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1.INTRODUCTION-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571612"/>
            <a:ext cx="71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main objective of the Online Movie Ticket Booking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to provide a way for the customers to buy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movie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ticket online through which they can book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tickets anytime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anywhere.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can easily know the information of the latest movies, theatre’s screening the movies and the show details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Every user is registered in the database using their Name, Phone Number, Email ID and Age.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can search for the theatres screening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movies based on location.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692948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65722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286124"/>
            <a:ext cx="457203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07236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86058"/>
            <a:ext cx="707236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643314"/>
            <a:ext cx="707236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928670"/>
            <a:ext cx="707236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143116"/>
            <a:ext cx="70723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714752"/>
            <a:ext cx="707236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85860"/>
            <a:ext cx="692948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857364"/>
            <a:ext cx="692948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714620"/>
            <a:ext cx="68961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142984"/>
            <a:ext cx="700092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643050"/>
            <a:ext cx="40719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1000108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hnschrift Light" pitchFamily="34" charset="0"/>
              </a:rPr>
              <a:t>Tables in Database:-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700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hnschrift Light" pitchFamily="34" charset="0"/>
              </a:rPr>
              <a:t>Join  Queries-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1. Display  Movie id, name and total cost for a booked movie.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85992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282471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2. Display  Show time and no of tickets booked for a movie.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71438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68223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3.Display show time and theatre id booked for movie named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Hichki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. 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71438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5786" y="974127"/>
            <a:ext cx="714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 has many theatres,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theatre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at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least two or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three screens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playing movies.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buy movie tickets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to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needs Show details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 the movie name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timings, the theatres screening the movie, and the price of the tickets.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theatres have different classes of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seating like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Gold and Silver and the costs vary accordingly. 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 one ticket can be bought by a user. Finally, each booking is referenced by a booking ID.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49" y="928670"/>
            <a:ext cx="38766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150017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4. Display show time and movie name where movie genre is Horror.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707236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285860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5. Display user name and movie name who has booked and paid for the movie.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143116"/>
            <a:ext cx="69294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428625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6. Display user name and movie name where no of tickets booked&gt;3 for a paid movie.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28625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214554"/>
            <a:ext cx="700092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1353909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7. Display show time and movie name where movie language is English.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428868"/>
            <a:ext cx="692948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8. Display user name ,movie name , total no of tickets booked and total cost paid by him/her for the movie.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357430"/>
            <a:ext cx="71438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928670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hnschrift Light" pitchFamily="34" charset="0"/>
              </a:rPr>
              <a:t>Nested  Queries-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1. Display total no of seats in a theatre screen where no of silver seats &gt;150.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571744"/>
            <a:ext cx="71438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928670"/>
            <a:ext cx="71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2. Display language of movie and no of tickets booked for the movie order by language ascending .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214554"/>
            <a:ext cx="664373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928670"/>
            <a:ext cx="71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3. Display user details where no of tickets booked &gt;4.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071678"/>
            <a:ext cx="692948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120228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4. Display tickets booked for gold class.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785926"/>
            <a:ext cx="68580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900997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hnschrift Light" pitchFamily="34" charset="0"/>
              </a:rPr>
              <a:t>PL/SQL QUERIES-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1. Display a  message that “Your age must be 18”whenever a new user whose age is less than 18 but try to book the tickets.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57430"/>
            <a:ext cx="65008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2928934"/>
            <a:ext cx="650085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643314"/>
            <a:ext cx="650085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5786" y="857232"/>
            <a:ext cx="7143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MODULE DESCRIPTION-</a:t>
            </a:r>
          </a:p>
          <a:p>
            <a:endParaRPr lang="en-IN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table contains data about movies which will be shown in the theater. 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which is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 incremented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like all primary keys in all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tables. The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mandatory data is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 name.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Genre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shows the type of movie such as comedy , drama and horror etc . 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shows the release date of movie 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another data. 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theatre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table identifies all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about theater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All data is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mandatory such as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theatre id, show id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seats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id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357298"/>
            <a:ext cx="701040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3071810"/>
            <a:ext cx="535785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2. Display booking details of user booking a ticket and print a message that ‘Your ticket is booked’.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857364"/>
            <a:ext cx="6500858" cy="1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357562"/>
            <a:ext cx="65008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357298"/>
            <a:ext cx="685804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282471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3. Display booking details of user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cancelling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  and print message  ‘Your ticket is being cancelled’.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14554"/>
            <a:ext cx="707236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857364"/>
            <a:ext cx="700092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4. Display a message that ‘You cannot book more than 6 tickets’ if user want to books more than 6 tickets at a time.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928802"/>
            <a:ext cx="678661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643182"/>
            <a:ext cx="678661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571612"/>
            <a:ext cx="685804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232" y="2071678"/>
            <a:ext cx="6143668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247737"/>
            <a:ext cx="72152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table contains data of user such as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, last name, phone , email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age.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tables consist of fields such as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 id, movie id ,class no of tickets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cost.</a:t>
            </a:r>
          </a:p>
          <a:p>
            <a:pPr>
              <a:buFont typeface="Wingdings" pitchFamily="2" charset="2"/>
              <a:buChar char="Ø"/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 id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ticket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has fields such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ticket id, price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buFont typeface="Wingdings" pitchFamily="2" charset="2"/>
              <a:buChar char="Ø"/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screening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table contains data of all screenings and all fields are mandatory. A screening must have a related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id, no of gold seats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no of silver seats. 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1313811"/>
            <a:ext cx="7072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has fields such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card number ,movie id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on card.</a:t>
            </a:r>
          </a:p>
          <a:p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Movie id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key.</a:t>
            </a:r>
          </a:p>
          <a:p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has fields such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id, show time, date,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Seats cost(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gold and silver).</a:t>
            </a:r>
          </a:p>
          <a:p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928670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hnschrift Light" pitchFamily="34" charset="0"/>
              </a:rPr>
              <a:t>4. Queries-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DATABASE  CREATION-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350046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214818"/>
            <a:ext cx="692948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57224" y="3600394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ahnschrift Light" pitchFamily="34" charset="0"/>
              </a:rPr>
              <a:t>TABLE CREATION &amp;  INSERTION-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929198"/>
            <a:ext cx="692948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71800"/>
            <a:ext cx="60007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95663"/>
            <a:ext cx="7072363" cy="22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214422"/>
            <a:ext cx="7072362" cy="20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ondary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irstDaySign_Elementary01_JB_v2" id="{A64327C8-68AD-491E-8CF6-D46250349567}" vid="{F927B05D-2B78-4352-BF25-E1841C03B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tf45178450_win32</Template>
  <TotalTime>881</TotalTime>
  <Words>560</Words>
  <Application>Microsoft Office PowerPoint</Application>
  <PresentationFormat>On-screen Show (4:3)</PresentationFormat>
  <Paragraphs>165</Paragraphs>
  <Slides>47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Secondary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87</cp:revision>
  <dcterms:created xsi:type="dcterms:W3CDTF">2021-07-05T09:33:34Z</dcterms:created>
  <dcterms:modified xsi:type="dcterms:W3CDTF">2022-03-27T17:40:57Z</dcterms:modified>
</cp:coreProperties>
</file>