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4"/>
  </p:sldMasterIdLst>
  <p:notesMasterIdLst>
    <p:notesMasterId r:id="rId16"/>
  </p:notesMasterIdLst>
  <p:handoutMasterIdLst>
    <p:handoutMasterId r:id="rId17"/>
  </p:handoutMasterIdLst>
  <p:sldIdLst>
    <p:sldId id="281" r:id="rId5"/>
    <p:sldId id="368" r:id="rId6"/>
    <p:sldId id="369" r:id="rId7"/>
    <p:sldId id="370" r:id="rId8"/>
    <p:sldId id="377" r:id="rId9"/>
    <p:sldId id="371" r:id="rId10"/>
    <p:sldId id="372" r:id="rId11"/>
    <p:sldId id="373" r:id="rId12"/>
    <p:sldId id="375" r:id="rId13"/>
    <p:sldId id="374" r:id="rId14"/>
    <p:sldId id="3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3916BF0-8918-4555-B29C-FA1F8D14EDDC}">
          <p14:sldIdLst>
            <p14:sldId id="281"/>
            <p14:sldId id="368"/>
            <p14:sldId id="369"/>
            <p14:sldId id="370"/>
            <p14:sldId id="377"/>
            <p14:sldId id="371"/>
            <p14:sldId id="372"/>
            <p14:sldId id="373"/>
            <p14:sldId id="375"/>
            <p14:sldId id="374"/>
            <p14:sldId id="367"/>
          </p14:sldIdLst>
        </p14:section>
      </p14:sectionLst>
    </p:ext>
    <p:ext uri="{EFAFB233-063F-42B5-8137-9DF3F51BA10A}">
      <p15:sldGuideLst xmlns:p15="http://schemas.microsoft.com/office/powerpoint/2012/main">
        <p15:guide id="1" pos="360" userDrawn="1">
          <p15:clr>
            <a:srgbClr val="A4A3A4"/>
          </p15:clr>
        </p15:guide>
        <p15:guide id="2" pos="7392"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72" y="72"/>
      </p:cViewPr>
      <p:guideLst>
        <p:guide pos="360"/>
        <p:guide pos="7392"/>
        <p:guide orient="horz" pos="2160"/>
      </p:guideLst>
    </p:cSldViewPr>
  </p:slideViewPr>
  <p:notesTextViewPr>
    <p:cViewPr>
      <p:scale>
        <a:sx n="1" d="1"/>
        <a:sy n="1" d="1"/>
      </p:scale>
      <p:origin x="0" y="0"/>
    </p:cViewPr>
  </p:notesTextViewPr>
  <p:sorterViewPr>
    <p:cViewPr>
      <p:scale>
        <a:sx n="100" d="100"/>
        <a:sy n="100" d="100"/>
      </p:scale>
      <p:origin x="0" y="-480"/>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B018AA-DEA7-448F-AE2F-C3D13A0F02A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FB87A71-96EB-4108-95A3-855A4C3601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8647F05-0506-494A-8060-3F395B947DF9}" type="datetimeFigureOut">
              <a:rPr lang="en-US" smtClean="0"/>
              <a:t>7/15/2024</a:t>
            </a:fld>
            <a:endParaRPr lang="en-US" dirty="0"/>
          </a:p>
        </p:txBody>
      </p:sp>
      <p:sp>
        <p:nvSpPr>
          <p:cNvPr id="4" name="Footer Placeholder 3">
            <a:extLst>
              <a:ext uri="{FF2B5EF4-FFF2-40B4-BE49-F238E27FC236}">
                <a16:creationId xmlns:a16="http://schemas.microsoft.com/office/drawing/2014/main" id="{9445591A-E83D-4F8A-B064-12B29D3154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7AF2308-535F-471C-9423-3467454C92F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61E857-36B8-43F1-9D87-FE508167BCE3}" type="slidenum">
              <a:rPr lang="en-US" smtClean="0"/>
              <a:t>‹#›</a:t>
            </a:fld>
            <a:endParaRPr lang="en-US" dirty="0"/>
          </a:p>
        </p:txBody>
      </p:sp>
    </p:spTree>
    <p:extLst>
      <p:ext uri="{BB962C8B-B14F-4D97-AF65-F5344CB8AC3E}">
        <p14:creationId xmlns:p14="http://schemas.microsoft.com/office/powerpoint/2010/main" val="14002314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BC0A13-3F3D-45D4-B17C-1E0ACF36A6FB}" type="datetimeFigureOut">
              <a:rPr lang="en-US" smtClean="0"/>
              <a:t>7/15/2024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FAAAB6-A2C6-4A85-A3A1-98EFBA61C967}" type="slidenum">
              <a:rPr lang="en-US" smtClean="0"/>
              <a:t>‹#›</a:t>
            </a:fld>
            <a:endParaRPr lang="en-US" dirty="0"/>
          </a:p>
        </p:txBody>
      </p:sp>
    </p:spTree>
    <p:extLst>
      <p:ext uri="{BB962C8B-B14F-4D97-AF65-F5344CB8AC3E}">
        <p14:creationId xmlns:p14="http://schemas.microsoft.com/office/powerpoint/2010/main" val="2076752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Segoe UI" panose="020B0502040204020203" pitchFamily="34" charset="0"/>
            </a:endParaRPr>
          </a:p>
          <a:p>
            <a:r>
              <a:rPr lang="en-US" dirty="0"/>
              <a:t>ID=d924773e-9a16-4d6d-9803-8cb819e99682
Recipe=text_billboard
Type=TextOnly
Variant=0
FamilyID=AccentBoxWalbaum_Zero</a:t>
            </a:r>
          </a:p>
        </p:txBody>
      </p:sp>
      <p:sp>
        <p:nvSpPr>
          <p:cNvPr id="4" name="Slide Number Placeholder 3"/>
          <p:cNvSpPr>
            <a:spLocks noGrp="1"/>
          </p:cNvSpPr>
          <p:nvPr>
            <p:ph type="sldNum" sz="quarter" idx="5"/>
          </p:nvPr>
        </p:nvSpPr>
        <p:spPr/>
        <p:txBody>
          <a:bodyPr/>
          <a:lstStyle/>
          <a:p>
            <a:fld id="{8EAA36B1-75F6-458C-B388-8BC01E9857C8}" type="slidenum">
              <a:rPr lang="en-US" smtClean="0"/>
              <a:t>1</a:t>
            </a:fld>
            <a:endParaRPr lang="en-US" dirty="0"/>
          </a:p>
        </p:txBody>
      </p:sp>
    </p:spTree>
    <p:extLst>
      <p:ext uri="{BB962C8B-B14F-4D97-AF65-F5344CB8AC3E}">
        <p14:creationId xmlns:p14="http://schemas.microsoft.com/office/powerpoint/2010/main" val="270320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C5C50C9-5CB7-4938-BEDF-DD2FC7529FA9}"/>
              </a:ext>
            </a:extLst>
          </p:cNvPr>
          <p:cNvSpPr/>
          <p:nvPr userDrawn="1"/>
        </p:nvSpPr>
        <p:spPr>
          <a:xfrm>
            <a:off x="1528762" y="1473243"/>
            <a:ext cx="9144000" cy="3007447"/>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1801368" y="1664208"/>
            <a:ext cx="8586216" cy="2176272"/>
          </a:xfrm>
        </p:spPr>
        <p:txBody>
          <a:bodyPr anchor="ctr">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2487168" y="4142232"/>
            <a:ext cx="7223760" cy="685800"/>
          </a:xfrm>
          <a:solidFill>
            <a:schemeClr val="accent1"/>
          </a:solidFill>
        </p:spPr>
        <p:txBody>
          <a:bodyPr anchor="ct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69640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with 3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409575" y="633619"/>
            <a:ext cx="4927413"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841248" y="978408"/>
            <a:ext cx="4059936" cy="1106424"/>
          </a:xfrm>
        </p:spPr>
        <p:txBody>
          <a:bodyPr anchor="ctr">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841248" y="2359152"/>
            <a:ext cx="4059936" cy="3429000"/>
          </a:xfrm>
        </p:spPr>
        <p:txBody>
          <a:bodyPr/>
          <a:lstStyle>
            <a:lvl1pPr marL="0" indent="0">
              <a:buNone/>
              <a:defRPr sz="1800"/>
            </a:lvl1pPr>
          </a:lstStyle>
          <a:p>
            <a:pPr lvl="0"/>
            <a:r>
              <a:rPr lang="en-US"/>
              <a:t>Click to edit Master text styles</a:t>
            </a: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8961120" y="566928"/>
            <a:ext cx="2871216" cy="2340864"/>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5843016" y="566928"/>
            <a:ext cx="2871216" cy="2340864"/>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345567" y="117043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BB3EDCB6-603C-4A22-80E6-232A6202452A}"/>
              </a:ext>
            </a:extLst>
          </p:cNvPr>
          <p:cNvSpPr/>
          <p:nvPr userDrawn="1"/>
        </p:nvSpPr>
        <p:spPr>
          <a:xfrm>
            <a:off x="877459" y="2121408"/>
            <a:ext cx="395865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5843016" y="3108960"/>
            <a:ext cx="5989320" cy="305409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5279717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with 4 pictures">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2CD68929-9BD1-4A1E-9C1E-5B980D986EC1}"/>
              </a:ext>
            </a:extLst>
          </p:cNvPr>
          <p:cNvSpPr/>
          <p:nvPr userDrawn="1"/>
        </p:nvSpPr>
        <p:spPr>
          <a:xfrm>
            <a:off x="7324344" y="630936"/>
            <a:ext cx="4517136" cy="5495925"/>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7772400" y="978408"/>
            <a:ext cx="3721608" cy="1106424"/>
          </a:xfrm>
        </p:spPr>
        <p:txBody>
          <a:bodyPr anchor="ctr">
            <a:normAutofit/>
          </a:bodyPr>
          <a:lstStyle>
            <a:lvl1pPr>
              <a:defRPr sz="2800"/>
            </a:lvl1pPr>
          </a:lstStyle>
          <a:p>
            <a:r>
              <a:rPr lang="en-US"/>
              <a:t>Click to edit Master title style</a:t>
            </a:r>
            <a:endParaRPr lang="en-US" dirty="0"/>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3767328" y="630936"/>
            <a:ext cx="3246120" cy="268833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411480" y="630936"/>
            <a:ext cx="3246120" cy="2688336"/>
          </a:xfrm>
        </p:spPr>
        <p:txBody>
          <a:bodyPr anchor="ctr"/>
          <a:lstStyle>
            <a:lvl1pPr algn="ctr">
              <a:buNone/>
              <a:defRPr/>
            </a:lvl1pPr>
          </a:lstStyle>
          <a:p>
            <a:r>
              <a:rPr lang="en-US"/>
              <a:t>Click icon to add picture</a:t>
            </a:r>
            <a:endParaRPr lang="en-US" dirty="0"/>
          </a:p>
        </p:txBody>
      </p:sp>
      <p:sp>
        <p:nvSpPr>
          <p:cNvPr id="5" name="Rectangle 4">
            <a:extLst>
              <a:ext uri="{FF2B5EF4-FFF2-40B4-BE49-F238E27FC236}">
                <a16:creationId xmlns:a16="http://schemas.microsoft.com/office/drawing/2014/main" id="{B3ED68CE-A00C-4DD9-8065-B0E3D033BC20}"/>
              </a:ext>
            </a:extLst>
          </p:cNvPr>
          <p:cNvSpPr/>
          <p:nvPr userDrawn="1"/>
        </p:nvSpPr>
        <p:spPr>
          <a:xfrm>
            <a:off x="7260336" y="1179576"/>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7" name="Picture Placeholder 14">
            <a:extLst>
              <a:ext uri="{FF2B5EF4-FFF2-40B4-BE49-F238E27FC236}">
                <a16:creationId xmlns:a16="http://schemas.microsoft.com/office/drawing/2014/main" id="{FBB9124E-D1EB-4540-B1E1-DF3CD388BB27}"/>
              </a:ext>
            </a:extLst>
          </p:cNvPr>
          <p:cNvSpPr>
            <a:spLocks noGrp="1"/>
          </p:cNvSpPr>
          <p:nvPr>
            <p:ph type="pic" sz="quarter" idx="17"/>
          </p:nvPr>
        </p:nvSpPr>
        <p:spPr>
          <a:xfrm>
            <a:off x="411480" y="3438144"/>
            <a:ext cx="3246120" cy="2688336"/>
          </a:xfrm>
        </p:spPr>
        <p:txBody>
          <a:bodyPr anchor="ctr"/>
          <a:lstStyle>
            <a:lvl1pPr algn="ctr">
              <a:buNone/>
              <a:defRPr/>
            </a:lvl1pPr>
          </a:lstStyle>
          <a:p>
            <a:r>
              <a:rPr lang="en-US"/>
              <a:t>Click icon to add picture</a:t>
            </a:r>
            <a:endParaRPr lang="en-US" dirty="0"/>
          </a:p>
        </p:txBody>
      </p:sp>
      <p:sp>
        <p:nvSpPr>
          <p:cNvPr id="18" name="Date Placeholder 17">
            <a:extLst>
              <a:ext uri="{FF2B5EF4-FFF2-40B4-BE49-F238E27FC236}">
                <a16:creationId xmlns:a16="http://schemas.microsoft.com/office/drawing/2014/main" id="{88171D0F-B23C-4DA9-9F5D-C5F480A4C5BE}"/>
              </a:ext>
            </a:extLst>
          </p:cNvPr>
          <p:cNvSpPr>
            <a:spLocks noGrp="1"/>
          </p:cNvSpPr>
          <p:nvPr>
            <p:ph type="dt" sz="half" idx="18"/>
          </p:nvPr>
        </p:nvSpPr>
        <p:spPr>
          <a:xfrm>
            <a:off x="905256" y="6356350"/>
            <a:ext cx="2743200" cy="365125"/>
          </a:xfrm>
        </p:spPr>
        <p:txBody>
          <a:bodyPr/>
          <a:lstStyle/>
          <a:p>
            <a:r>
              <a:rPr lang="en-US" dirty="0"/>
              <a:t>9/4/20XX</a:t>
            </a:r>
          </a:p>
        </p:txBody>
      </p:sp>
      <p:sp>
        <p:nvSpPr>
          <p:cNvPr id="19" name="Footer Placeholder 18">
            <a:extLst>
              <a:ext uri="{FF2B5EF4-FFF2-40B4-BE49-F238E27FC236}">
                <a16:creationId xmlns:a16="http://schemas.microsoft.com/office/drawing/2014/main" id="{69186A5E-A88B-4AD5-8730-E1679229BB98}"/>
              </a:ext>
            </a:extLst>
          </p:cNvPr>
          <p:cNvSpPr>
            <a:spLocks noGrp="1"/>
          </p:cNvSpPr>
          <p:nvPr>
            <p:ph type="ftr" sz="quarter" idx="19"/>
          </p:nvPr>
        </p:nvSpPr>
        <p:spPr/>
        <p:txBody>
          <a:bodyPr/>
          <a:lstStyle/>
          <a:p>
            <a:r>
              <a:rPr lang="en-US" dirty="0"/>
              <a:t>Presentation Title</a:t>
            </a:r>
          </a:p>
        </p:txBody>
      </p:sp>
      <p:sp>
        <p:nvSpPr>
          <p:cNvPr id="20" name="Slide Number Placeholder 19">
            <a:extLst>
              <a:ext uri="{FF2B5EF4-FFF2-40B4-BE49-F238E27FC236}">
                <a16:creationId xmlns:a16="http://schemas.microsoft.com/office/drawing/2014/main" id="{FDD4F609-6DE6-4637-A216-DB19D982FF19}"/>
              </a:ext>
            </a:extLst>
          </p:cNvPr>
          <p:cNvSpPr>
            <a:spLocks noGrp="1"/>
          </p:cNvSpPr>
          <p:nvPr>
            <p:ph type="sldNum" sz="quarter" idx="20"/>
          </p:nvPr>
        </p:nvSpPr>
        <p:spPr>
          <a:xfrm>
            <a:off x="8540496" y="6356350"/>
            <a:ext cx="2743200" cy="365125"/>
          </a:xfrm>
        </p:spPr>
        <p:txBody>
          <a:bodyPr/>
          <a:lstStyle/>
          <a:p>
            <a:fld id="{A65A5C87-DF58-40C8-B092-1DE63DB4547E}" type="slidenum">
              <a:rPr lang="en-US" smtClean="0"/>
              <a:t>‹#›</a:t>
            </a:fld>
            <a:endParaRPr lang="en-US" dirty="0"/>
          </a:p>
        </p:txBody>
      </p:sp>
      <p:sp>
        <p:nvSpPr>
          <p:cNvPr id="6" name="Rectangle 5">
            <a:extLst>
              <a:ext uri="{FF2B5EF4-FFF2-40B4-BE49-F238E27FC236}">
                <a16:creationId xmlns:a16="http://schemas.microsoft.com/office/drawing/2014/main" id="{525280B1-DD77-4ADB-A6FC-71309BCB66E1}"/>
              </a:ext>
            </a:extLst>
          </p:cNvPr>
          <p:cNvSpPr/>
          <p:nvPr userDrawn="1"/>
        </p:nvSpPr>
        <p:spPr>
          <a:xfrm>
            <a:off x="7792216" y="2185416"/>
            <a:ext cx="3683187"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p:nvPr>
        </p:nvSpPr>
        <p:spPr>
          <a:xfrm>
            <a:off x="3767328" y="3438144"/>
            <a:ext cx="3246120" cy="2688336"/>
          </a:xfrm>
        </p:spPr>
        <p:txBody>
          <a:bodyPr anchor="ctr"/>
          <a:lstStyle>
            <a:lvl1pPr algn="ctr">
              <a:buNone/>
              <a:defRPr/>
            </a:lvl1pPr>
          </a:lstStyle>
          <a:p>
            <a:r>
              <a:rPr lang="en-US"/>
              <a:t>Click icon to add picture</a:t>
            </a:r>
            <a:endParaRPr lang="en-US" dirty="0"/>
          </a:p>
        </p:txBody>
      </p:sp>
      <p:sp>
        <p:nvSpPr>
          <p:cNvPr id="8" name="Text Placeholder 7">
            <a:extLst>
              <a:ext uri="{FF2B5EF4-FFF2-40B4-BE49-F238E27FC236}">
                <a16:creationId xmlns:a16="http://schemas.microsoft.com/office/drawing/2014/main" id="{A0D33A8D-B0BB-4920-AAC4-6EE9952AA556}"/>
              </a:ext>
            </a:extLst>
          </p:cNvPr>
          <p:cNvSpPr>
            <a:spLocks noGrp="1"/>
          </p:cNvSpPr>
          <p:nvPr>
            <p:ph type="body" sz="quarter" idx="22"/>
          </p:nvPr>
        </p:nvSpPr>
        <p:spPr>
          <a:xfrm>
            <a:off x="7772400" y="3099816"/>
            <a:ext cx="3721100" cy="447675"/>
          </a:xfrm>
        </p:spPr>
        <p:txBody>
          <a:bodyPr/>
          <a:lstStyle>
            <a:lvl1pPr marL="0" indent="0">
              <a:buNone/>
              <a:defRPr sz="1600"/>
            </a:lvl1pPr>
          </a:lstStyle>
          <a:p>
            <a:pPr lvl="0"/>
            <a:r>
              <a:rPr lang="en-US"/>
              <a:t>Click to edit Master text styles</a:t>
            </a:r>
          </a:p>
        </p:txBody>
      </p:sp>
      <p:sp>
        <p:nvSpPr>
          <p:cNvPr id="21" name="Text Placeholder 7">
            <a:extLst>
              <a:ext uri="{FF2B5EF4-FFF2-40B4-BE49-F238E27FC236}">
                <a16:creationId xmlns:a16="http://schemas.microsoft.com/office/drawing/2014/main" id="{FC2F80E1-DA5D-4EBA-BDBC-FFD24776ED07}"/>
              </a:ext>
            </a:extLst>
          </p:cNvPr>
          <p:cNvSpPr>
            <a:spLocks noGrp="1"/>
          </p:cNvSpPr>
          <p:nvPr>
            <p:ph type="body" sz="quarter" idx="23"/>
          </p:nvPr>
        </p:nvSpPr>
        <p:spPr>
          <a:xfrm>
            <a:off x="7772400" y="4215384"/>
            <a:ext cx="3721100" cy="447675"/>
          </a:xfrm>
        </p:spPr>
        <p:txBody>
          <a:bodyPr/>
          <a:lstStyle>
            <a:lvl1pPr marL="0" indent="0">
              <a:buNone/>
              <a:defRPr sz="1600"/>
            </a:lvl1pPr>
          </a:lstStyle>
          <a:p>
            <a:pPr lvl="0"/>
            <a:r>
              <a:rPr lang="en-US"/>
              <a:t>Click to edit Master text styles</a:t>
            </a:r>
          </a:p>
        </p:txBody>
      </p:sp>
      <p:sp>
        <p:nvSpPr>
          <p:cNvPr id="22" name="Text Placeholder 7">
            <a:extLst>
              <a:ext uri="{FF2B5EF4-FFF2-40B4-BE49-F238E27FC236}">
                <a16:creationId xmlns:a16="http://schemas.microsoft.com/office/drawing/2014/main" id="{536A3E74-5D94-4FE5-A5F8-7DA032AD48AF}"/>
              </a:ext>
            </a:extLst>
          </p:cNvPr>
          <p:cNvSpPr>
            <a:spLocks noGrp="1"/>
          </p:cNvSpPr>
          <p:nvPr>
            <p:ph type="body" sz="quarter" idx="24"/>
          </p:nvPr>
        </p:nvSpPr>
        <p:spPr>
          <a:xfrm>
            <a:off x="7772400" y="5321808"/>
            <a:ext cx="3721100" cy="447675"/>
          </a:xfrm>
        </p:spPr>
        <p:txBody>
          <a:bodyPr/>
          <a:lstStyle>
            <a:lvl1pPr marL="0" indent="0">
              <a:buNone/>
              <a:defRPr sz="1600"/>
            </a:lvl1pPr>
          </a:lstStyle>
          <a:p>
            <a:pPr lvl="0"/>
            <a:r>
              <a:rPr lang="en-US"/>
              <a:t>Click to edit Master text styles</a:t>
            </a:r>
          </a:p>
        </p:txBody>
      </p:sp>
      <p:sp>
        <p:nvSpPr>
          <p:cNvPr id="23" name="Picture Placeholder 14">
            <a:extLst>
              <a:ext uri="{FF2B5EF4-FFF2-40B4-BE49-F238E27FC236}">
                <a16:creationId xmlns:a16="http://schemas.microsoft.com/office/drawing/2014/main" id="{A36D2011-9E99-44AA-8612-4EEBAAA5D036}"/>
              </a:ext>
            </a:extLst>
          </p:cNvPr>
          <p:cNvSpPr>
            <a:spLocks noGrp="1"/>
          </p:cNvSpPr>
          <p:nvPr>
            <p:ph type="pic" sz="quarter" idx="25" hasCustomPrompt="1"/>
          </p:nvPr>
        </p:nvSpPr>
        <p:spPr>
          <a:xfrm>
            <a:off x="7772400" y="2532888"/>
            <a:ext cx="457200" cy="457200"/>
          </a:xfrm>
        </p:spPr>
        <p:txBody>
          <a:bodyPr anchor="ctr"/>
          <a:lstStyle>
            <a:lvl1pPr algn="ctr">
              <a:buNone/>
              <a:defRPr sz="900"/>
            </a:lvl1pPr>
          </a:lstStyle>
          <a:p>
            <a:r>
              <a:rPr lang="en-US" dirty="0"/>
              <a:t>Icon</a:t>
            </a:r>
          </a:p>
        </p:txBody>
      </p:sp>
      <p:sp>
        <p:nvSpPr>
          <p:cNvPr id="24" name="Picture Placeholder 14">
            <a:extLst>
              <a:ext uri="{FF2B5EF4-FFF2-40B4-BE49-F238E27FC236}">
                <a16:creationId xmlns:a16="http://schemas.microsoft.com/office/drawing/2014/main" id="{80B0958E-0709-4604-ADAF-A6137275F31B}"/>
              </a:ext>
            </a:extLst>
          </p:cNvPr>
          <p:cNvSpPr>
            <a:spLocks noGrp="1"/>
          </p:cNvSpPr>
          <p:nvPr>
            <p:ph type="pic" sz="quarter" idx="26" hasCustomPrompt="1"/>
          </p:nvPr>
        </p:nvSpPr>
        <p:spPr>
          <a:xfrm>
            <a:off x="7772400" y="3630168"/>
            <a:ext cx="457200" cy="457200"/>
          </a:xfrm>
        </p:spPr>
        <p:txBody>
          <a:bodyPr anchor="ctr"/>
          <a:lstStyle>
            <a:lvl1pPr algn="ctr">
              <a:buNone/>
              <a:defRPr sz="900"/>
            </a:lvl1pPr>
          </a:lstStyle>
          <a:p>
            <a:r>
              <a:rPr lang="en-US" dirty="0"/>
              <a:t>Icon</a:t>
            </a:r>
          </a:p>
        </p:txBody>
      </p:sp>
      <p:sp>
        <p:nvSpPr>
          <p:cNvPr id="25" name="Picture Placeholder 14">
            <a:extLst>
              <a:ext uri="{FF2B5EF4-FFF2-40B4-BE49-F238E27FC236}">
                <a16:creationId xmlns:a16="http://schemas.microsoft.com/office/drawing/2014/main" id="{F4A09204-1398-472F-B713-0AD49188773D}"/>
              </a:ext>
            </a:extLst>
          </p:cNvPr>
          <p:cNvSpPr>
            <a:spLocks noGrp="1"/>
          </p:cNvSpPr>
          <p:nvPr>
            <p:ph type="pic" sz="quarter" idx="27" hasCustomPrompt="1"/>
          </p:nvPr>
        </p:nvSpPr>
        <p:spPr>
          <a:xfrm>
            <a:off x="7772400" y="4754880"/>
            <a:ext cx="457200" cy="457200"/>
          </a:xfrm>
        </p:spPr>
        <p:txBody>
          <a:bodyPr anchor="ctr"/>
          <a:lstStyle>
            <a:lvl1pPr algn="ctr">
              <a:buNone/>
              <a:defRPr sz="900"/>
            </a:lvl1pPr>
          </a:lstStyle>
          <a:p>
            <a:r>
              <a:rPr lang="en-US" dirty="0"/>
              <a:t>Icon</a:t>
            </a:r>
          </a:p>
        </p:txBody>
      </p:sp>
    </p:spTree>
    <p:extLst>
      <p:ext uri="{BB962C8B-B14F-4D97-AF65-F5344CB8AC3E}">
        <p14:creationId xmlns:p14="http://schemas.microsoft.com/office/powerpoint/2010/main" val="34393436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r>
              <a:rPr lang="en-US" dirty="0"/>
              <a:t>9/4/20XX</a:t>
            </a:r>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r>
              <a:rPr lang="en-US" dirty="0"/>
              <a:t>Presentation Title</a:t>
            </a:r>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4009944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r>
              <a:rPr lang="en-US" dirty="0"/>
              <a:t>9/4/20XX</a:t>
            </a:r>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060377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7772245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r>
              <a:rPr lang="en-US" dirty="0"/>
              <a:t>9/4/20XX</a:t>
            </a:r>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33248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5084064"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5084064" y="3355848"/>
            <a:ext cx="6272784" cy="2825496"/>
          </a:xfrm>
        </p:spPr>
        <p:txBody>
          <a:bodyPr/>
          <a:lstStyle>
            <a:lvl1pPr>
              <a:buNone/>
              <a:defRPr sz="1800"/>
            </a:lvl1pPr>
          </a:lstStyle>
          <a:p>
            <a:pPr lvl="0"/>
            <a:r>
              <a:rPr lang="en-US"/>
              <a:t>Click to edit Master text styles</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905256"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a:xfrm>
            <a:off x="4041648" y="6356350"/>
            <a:ext cx="4114800" cy="365125"/>
          </a:xfrm>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5317960"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3CC47E32-D289-4A1B-A3C7-A355CD5572E8}"/>
              </a:ext>
            </a:extLst>
          </p:cNvPr>
          <p:cNvSpPr/>
          <p:nvPr userDrawn="1"/>
        </p:nvSpPr>
        <p:spPr>
          <a:xfrm>
            <a:off x="509926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457200" y="603504"/>
            <a:ext cx="4050792" cy="5577840"/>
          </a:xfrm>
        </p:spPr>
        <p:txBody>
          <a:bodyPr anchor="ct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3812587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with 2 pictur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612648" y="1078992"/>
            <a:ext cx="6272784" cy="1536192"/>
          </a:xfrm>
        </p:spPr>
        <p:txBody>
          <a:bodyPr anchor="b">
            <a:normAutofit/>
          </a:bodyPr>
          <a:lstStyle>
            <a:lvl1pPr>
              <a:defRPr sz="5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612648" y="3355848"/>
            <a:ext cx="6272784" cy="2825496"/>
          </a:xfrm>
        </p:spPr>
        <p:txBody>
          <a:bodyPr/>
          <a:lstStyle>
            <a:lvl1pPr marL="0" indent="0">
              <a:buNone/>
              <a:defRPr sz="1800"/>
            </a:lvl1pPr>
          </a:lstStyle>
          <a:p>
            <a:pPr lvl="0"/>
            <a:r>
              <a:rPr lang="en-US"/>
              <a:t>Click to edit Master text styles</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5605272" y="6356350"/>
            <a:ext cx="1280160" cy="365125"/>
          </a:xfrm>
        </p:spPr>
        <p:txBody>
          <a:bodyPr/>
          <a:lstStyle/>
          <a:p>
            <a:fld id="{A65A5C87-DF58-40C8-B092-1DE63DB4547E}" type="slidenum">
              <a:rPr lang="en-US" smtClean="0"/>
              <a:t>‹#›</a:t>
            </a:fld>
            <a:endParaRPr lang="en-US" dirty="0"/>
          </a:p>
        </p:txBody>
      </p:sp>
      <p:sp>
        <p:nvSpPr>
          <p:cNvPr id="7" name="Rectangle 6">
            <a:extLst>
              <a:ext uri="{FF2B5EF4-FFF2-40B4-BE49-F238E27FC236}">
                <a16:creationId xmlns:a16="http://schemas.microsoft.com/office/drawing/2014/main" id="{C3EEEC07-DA87-4415-8D6B-72E1B2686535}"/>
              </a:ext>
            </a:extLst>
          </p:cNvPr>
          <p:cNvSpPr/>
          <p:nvPr userDrawn="1"/>
        </p:nvSpPr>
        <p:spPr>
          <a:xfrm rot="5400000">
            <a:off x="850392" y="36576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p:nvPr>
        </p:nvSpPr>
        <p:spPr>
          <a:xfrm>
            <a:off x="7680960" y="4352544"/>
            <a:ext cx="4507992" cy="2505456"/>
          </a:xfrm>
        </p:spPr>
        <p:txBody>
          <a:bodyPr anchor="ctr"/>
          <a:lstStyle>
            <a:lvl1pPr algn="ctr">
              <a:buNone/>
              <a:defRPr/>
            </a:lvl1pPr>
          </a:lstStyle>
          <a:p>
            <a:r>
              <a:rPr lang="en-US"/>
              <a:t>Click icon to add picture</a:t>
            </a:r>
            <a:endParaRPr lang="en-US" dirty="0"/>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p:nvPr>
        </p:nvSpPr>
        <p:spPr>
          <a:xfrm>
            <a:off x="7680960" y="0"/>
            <a:ext cx="4507992" cy="4123944"/>
          </a:xfrm>
        </p:spPr>
        <p:txBody>
          <a:bodyPr anchor="ctr"/>
          <a:lstStyle>
            <a:lvl1pPr algn="ctr">
              <a:buNone/>
              <a:defRPr/>
            </a:lvl1pPr>
          </a:lstStyle>
          <a:p>
            <a:r>
              <a:rPr lang="en-US"/>
              <a:t>Click icon to add picture</a:t>
            </a:r>
            <a:endParaRPr lang="en-US" dirty="0"/>
          </a:p>
        </p:txBody>
      </p:sp>
      <p:sp>
        <p:nvSpPr>
          <p:cNvPr id="8" name="Rectangle 7">
            <a:extLst>
              <a:ext uri="{FF2B5EF4-FFF2-40B4-BE49-F238E27FC236}">
                <a16:creationId xmlns:a16="http://schemas.microsoft.com/office/drawing/2014/main" id="{EEFA3CC7-31ED-4E5A-87A6-AA1D8F4251FC}"/>
              </a:ext>
            </a:extLst>
          </p:cNvPr>
          <p:cNvSpPr/>
          <p:nvPr userDrawn="1"/>
        </p:nvSpPr>
        <p:spPr>
          <a:xfrm>
            <a:off x="621792"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178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B541A812-4D3F-4D65-BA64-BA64E37F2C1D}"/>
              </a:ext>
            </a:extLst>
          </p:cNvPr>
          <p:cNvSpPr/>
          <p:nvPr userDrawn="1"/>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1078992" y="1938528"/>
            <a:ext cx="7013448" cy="2990088"/>
          </a:xfrm>
        </p:spPr>
        <p:txBody>
          <a:bodyPr anchor="ctr">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613648" y="1938528"/>
            <a:ext cx="2688336" cy="2990088"/>
          </a:xfrm>
          <a:solidFill>
            <a:schemeClr val="accent1"/>
          </a:solidFill>
        </p:spPr>
        <p:txBody>
          <a:bodyPr anchor="ctr">
            <a:normAutofit/>
          </a:bodyPr>
          <a:lstStyle>
            <a:lvl1pPr marL="0" indent="0">
              <a:buNone/>
              <a:defRPr sz="2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5716BBE9-8A9C-450B-A235-677945C7ED44}"/>
              </a:ext>
            </a:extLst>
          </p:cNvPr>
          <p:cNvSpPr/>
          <p:nvPr userDrawn="1"/>
        </p:nvSpPr>
        <p:spPr>
          <a:xfrm>
            <a:off x="609084" y="2965074"/>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4" name="Rectangle 13">
            <a:extLst>
              <a:ext uri="{FF2B5EF4-FFF2-40B4-BE49-F238E27FC236}">
                <a16:creationId xmlns:a16="http://schemas.microsoft.com/office/drawing/2014/main" id="{9855E7BF-3629-4C02-98DF-CFC1C93CE036}"/>
              </a:ext>
            </a:extLst>
          </p:cNvPr>
          <p:cNvSpPr/>
          <p:nvPr userDrawn="1"/>
        </p:nvSpPr>
        <p:spPr>
          <a:xfrm rot="5400000">
            <a:off x="7360539" y="3424428"/>
            <a:ext cx="2103120" cy="9144"/>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3540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01852" y="6356350"/>
            <a:ext cx="2743200" cy="365125"/>
          </a:xfrm>
        </p:spPr>
        <p:txBody>
          <a:bodyPr/>
          <a:lstStyle/>
          <a:p>
            <a:r>
              <a:rPr lang="en-US" dirty="0"/>
              <a:t>9/4/20XX</a:t>
            </a:r>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3393869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ctr">
            <a:normAutofit/>
          </a:bodyPr>
          <a:lstStyle>
            <a:lvl1pPr algn="ctr">
              <a:defRPr sz="4800"/>
            </a:lvl1pPr>
          </a:lstStyle>
          <a:p>
            <a:r>
              <a:rPr lang="en-US"/>
              <a:t>Click to edit Master title style</a:t>
            </a:r>
            <a:endParaRPr lang="en-US" dirty="0"/>
          </a:p>
        </p:txBody>
      </p:sp>
      <p:sp useBgFill="1">
        <p:nvSpPr>
          <p:cNvPr id="4" name="Rectangle 3">
            <a:extLst>
              <a:ext uri="{FF2B5EF4-FFF2-40B4-BE49-F238E27FC236}">
                <a16:creationId xmlns:a16="http://schemas.microsoft.com/office/drawing/2014/main" id="{673635DF-99E4-4A0C-A272-D9FF87695DE7}"/>
              </a:ext>
            </a:extLst>
          </p:cNvPr>
          <p:cNvSpPr/>
          <p:nvPr userDrawn="1"/>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5590C76F-6331-4485-AA5B-D61483481F68}"/>
              </a:ext>
            </a:extLst>
          </p:cNvPr>
          <p:cNvSpPr/>
          <p:nvPr userDrawn="1"/>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a:solidFill>
            <a:schemeClr val="accent1"/>
          </a:solidFill>
        </p:spPr>
        <p:txBody>
          <a:bodyPr anchor="ctr">
            <a:normAutofit/>
          </a:bodyPr>
          <a:lstStyle>
            <a:lvl1pPr marL="0" indent="0">
              <a:buNone/>
              <a:defRPr sz="20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6" name="Date Placeholder 5">
            <a:extLst>
              <a:ext uri="{FF2B5EF4-FFF2-40B4-BE49-F238E27FC236}">
                <a16:creationId xmlns:a16="http://schemas.microsoft.com/office/drawing/2014/main" id="{ECB2BA4C-9ADA-41DB-B758-9E3CFECDF528}"/>
              </a:ext>
            </a:extLst>
          </p:cNvPr>
          <p:cNvSpPr>
            <a:spLocks noGrp="1"/>
          </p:cNvSpPr>
          <p:nvPr>
            <p:ph type="dt" sz="half" idx="10"/>
          </p:nvPr>
        </p:nvSpPr>
        <p:spPr>
          <a:xfrm>
            <a:off x="905256" y="6356350"/>
            <a:ext cx="2743200" cy="365125"/>
          </a:xfrm>
        </p:spPr>
        <p:txBody>
          <a:bodyPr/>
          <a:lstStyle/>
          <a:p>
            <a:r>
              <a:rPr lang="en-US" dirty="0"/>
              <a:t>9/4/20XX</a:t>
            </a:r>
          </a:p>
        </p:txBody>
      </p:sp>
      <p:sp>
        <p:nvSpPr>
          <p:cNvPr id="10" name="Footer Placeholder 9">
            <a:extLst>
              <a:ext uri="{FF2B5EF4-FFF2-40B4-BE49-F238E27FC236}">
                <a16:creationId xmlns:a16="http://schemas.microsoft.com/office/drawing/2014/main" id="{20957ADB-410A-48BE-AA95-3A708314B02A}"/>
              </a:ext>
            </a:extLst>
          </p:cNvPr>
          <p:cNvSpPr>
            <a:spLocks noGrp="1"/>
          </p:cNvSpPr>
          <p:nvPr>
            <p:ph type="ftr" sz="quarter" idx="11"/>
          </p:nvPr>
        </p:nvSpPr>
        <p:spPr/>
        <p:txBody>
          <a:bodyPr/>
          <a:lstStyle/>
          <a:p>
            <a:r>
              <a:rPr lang="en-US" dirty="0"/>
              <a:t>Presentation Title</a:t>
            </a:r>
          </a:p>
        </p:txBody>
      </p:sp>
      <p:sp>
        <p:nvSpPr>
          <p:cNvPr id="11" name="Slide Number Placeholder 10">
            <a:extLst>
              <a:ext uri="{FF2B5EF4-FFF2-40B4-BE49-F238E27FC236}">
                <a16:creationId xmlns:a16="http://schemas.microsoft.com/office/drawing/2014/main" id="{5112591B-8032-4FDF-9B26-8F505642C5C2}"/>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424452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42F4163-FF9F-453F-99BB-82B8FDB0A1F9}"/>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Picture Placeholder 14">
            <a:extLst>
              <a:ext uri="{FF2B5EF4-FFF2-40B4-BE49-F238E27FC236}">
                <a16:creationId xmlns:a16="http://schemas.microsoft.com/office/drawing/2014/main" id="{D9F91D62-7A39-4697-A73D-908DBA590EFB}"/>
              </a:ext>
            </a:extLst>
          </p:cNvPr>
          <p:cNvSpPr>
            <a:spLocks noGrp="1"/>
          </p:cNvSpPr>
          <p:nvPr>
            <p:ph type="pic" sz="quarter" idx="13" hasCustomPrompt="1"/>
          </p:nvPr>
        </p:nvSpPr>
        <p:spPr>
          <a:xfrm>
            <a:off x="5422392" y="2798064"/>
            <a:ext cx="1463040" cy="1481328"/>
          </a:xfrm>
        </p:spPr>
        <p:txBody>
          <a:bodyPr anchor="ctr"/>
          <a:lstStyle>
            <a:lvl1pPr algn="ctr">
              <a:buNone/>
              <a:defRPr/>
            </a:lvl1pPr>
          </a:lstStyle>
          <a:p>
            <a:r>
              <a:rPr lang="en-US" dirty="0"/>
              <a:t>Picture</a:t>
            </a:r>
          </a:p>
        </p:txBody>
      </p:sp>
      <p:sp>
        <p:nvSpPr>
          <p:cNvPr id="10" name="Picture Placeholder 14">
            <a:extLst>
              <a:ext uri="{FF2B5EF4-FFF2-40B4-BE49-F238E27FC236}">
                <a16:creationId xmlns:a16="http://schemas.microsoft.com/office/drawing/2014/main" id="{687A7A61-F904-44E0-837C-FB357932BC1E}"/>
              </a:ext>
            </a:extLst>
          </p:cNvPr>
          <p:cNvSpPr>
            <a:spLocks noGrp="1"/>
          </p:cNvSpPr>
          <p:nvPr>
            <p:ph type="pic" sz="quarter" idx="14" hasCustomPrompt="1"/>
          </p:nvPr>
        </p:nvSpPr>
        <p:spPr>
          <a:xfrm>
            <a:off x="576072" y="2798064"/>
            <a:ext cx="1463040" cy="1481328"/>
          </a:xfrm>
        </p:spPr>
        <p:txBody>
          <a:bodyPr anchor="ctr"/>
          <a:lstStyle>
            <a:lvl1pPr algn="ctr">
              <a:buNone/>
              <a:defRPr/>
            </a:lvl1pPr>
          </a:lstStyle>
          <a:p>
            <a:r>
              <a:rPr lang="en-US" dirty="0"/>
              <a:t>Picture</a:t>
            </a:r>
          </a:p>
        </p:txBody>
      </p:sp>
      <p:sp>
        <p:nvSpPr>
          <p:cNvPr id="16" name="Picture Placeholder 14">
            <a:extLst>
              <a:ext uri="{FF2B5EF4-FFF2-40B4-BE49-F238E27FC236}">
                <a16:creationId xmlns:a16="http://schemas.microsoft.com/office/drawing/2014/main" id="{6B8374DB-2C54-426F-9768-7B838BE1F98D}"/>
              </a:ext>
            </a:extLst>
          </p:cNvPr>
          <p:cNvSpPr>
            <a:spLocks noGrp="1"/>
          </p:cNvSpPr>
          <p:nvPr>
            <p:ph type="pic" sz="quarter" idx="21" hasCustomPrompt="1"/>
          </p:nvPr>
        </p:nvSpPr>
        <p:spPr>
          <a:xfrm>
            <a:off x="7845552" y="2798064"/>
            <a:ext cx="1463040" cy="1481328"/>
          </a:xfrm>
        </p:spPr>
        <p:txBody>
          <a:bodyPr anchor="ctr"/>
          <a:lstStyle>
            <a:lvl1pPr algn="ctr">
              <a:buNone/>
              <a:defRPr/>
            </a:lvl1pPr>
          </a:lstStyle>
          <a:p>
            <a:r>
              <a:rPr lang="en-US" dirty="0"/>
              <a:t>Picture</a:t>
            </a:r>
          </a:p>
        </p:txBody>
      </p:sp>
      <p:sp>
        <p:nvSpPr>
          <p:cNvPr id="27" name="Rectangle 26">
            <a:extLst>
              <a:ext uri="{FF2B5EF4-FFF2-40B4-BE49-F238E27FC236}">
                <a16:creationId xmlns:a16="http://schemas.microsoft.com/office/drawing/2014/main" id="{76763C05-47FB-4725-A20D-066889246220}"/>
              </a:ext>
            </a:extLst>
          </p:cNvPr>
          <p:cNvSpPr/>
          <p:nvPr userDrawn="1"/>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 name="Title 1">
            <a:extLst>
              <a:ext uri="{FF2B5EF4-FFF2-40B4-BE49-F238E27FC236}">
                <a16:creationId xmlns:a16="http://schemas.microsoft.com/office/drawing/2014/main" id="{9EDC39EC-C00D-4DE8-8828-E0E5AD579F19}"/>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2" name="Picture Placeholder 14">
            <a:extLst>
              <a:ext uri="{FF2B5EF4-FFF2-40B4-BE49-F238E27FC236}">
                <a16:creationId xmlns:a16="http://schemas.microsoft.com/office/drawing/2014/main" id="{AC393A50-B0FA-44B0-850A-6E748DECA20A}"/>
              </a:ext>
            </a:extLst>
          </p:cNvPr>
          <p:cNvSpPr>
            <a:spLocks noGrp="1"/>
          </p:cNvSpPr>
          <p:nvPr>
            <p:ph type="pic" sz="quarter" idx="28" hasCustomPrompt="1"/>
          </p:nvPr>
        </p:nvSpPr>
        <p:spPr>
          <a:xfrm>
            <a:off x="2999232" y="2798064"/>
            <a:ext cx="1463040" cy="1481328"/>
          </a:xfrm>
        </p:spPr>
        <p:txBody>
          <a:bodyPr anchor="ctr"/>
          <a:lstStyle>
            <a:lvl1pPr algn="ctr">
              <a:buNone/>
              <a:defRPr/>
            </a:lvl1pPr>
          </a:lstStyle>
          <a:p>
            <a:r>
              <a:rPr lang="en-US" dirty="0"/>
              <a:t>Picture</a:t>
            </a:r>
          </a:p>
        </p:txBody>
      </p:sp>
      <p:sp>
        <p:nvSpPr>
          <p:cNvPr id="33" name="Picture Placeholder 14">
            <a:extLst>
              <a:ext uri="{FF2B5EF4-FFF2-40B4-BE49-F238E27FC236}">
                <a16:creationId xmlns:a16="http://schemas.microsoft.com/office/drawing/2014/main" id="{C19D18E3-AE27-4902-A5E1-1E388C8CA886}"/>
              </a:ext>
            </a:extLst>
          </p:cNvPr>
          <p:cNvSpPr>
            <a:spLocks noGrp="1"/>
          </p:cNvSpPr>
          <p:nvPr>
            <p:ph type="pic" sz="quarter" idx="29" hasCustomPrompt="1"/>
          </p:nvPr>
        </p:nvSpPr>
        <p:spPr>
          <a:xfrm>
            <a:off x="10268712" y="2798064"/>
            <a:ext cx="1463040" cy="1481328"/>
          </a:xfrm>
        </p:spPr>
        <p:txBody>
          <a:bodyPr anchor="ctr"/>
          <a:lstStyle>
            <a:lvl1pPr algn="ctr">
              <a:buNone/>
              <a:defRPr/>
            </a:lvl1pPr>
          </a:lstStyle>
          <a:p>
            <a:r>
              <a:rPr lang="en-US" dirty="0"/>
              <a:t>Picture</a:t>
            </a:r>
          </a:p>
        </p:txBody>
      </p:sp>
      <p:sp>
        <p:nvSpPr>
          <p:cNvPr id="11" name="Date Placeholder 10">
            <a:extLst>
              <a:ext uri="{FF2B5EF4-FFF2-40B4-BE49-F238E27FC236}">
                <a16:creationId xmlns:a16="http://schemas.microsoft.com/office/drawing/2014/main" id="{C4A1E4D4-19E0-496B-BBAF-99A720781C00}"/>
              </a:ext>
            </a:extLst>
          </p:cNvPr>
          <p:cNvSpPr>
            <a:spLocks noGrp="1"/>
          </p:cNvSpPr>
          <p:nvPr>
            <p:ph type="dt" sz="half" idx="32"/>
          </p:nvPr>
        </p:nvSpPr>
        <p:spPr>
          <a:xfrm>
            <a:off x="905256" y="6356350"/>
            <a:ext cx="2743200" cy="365125"/>
          </a:xfrm>
        </p:spPr>
        <p:txBody>
          <a:bodyPr/>
          <a:lstStyle/>
          <a:p>
            <a:r>
              <a:rPr lang="en-US" dirty="0"/>
              <a:t>9/4/20XX</a:t>
            </a:r>
          </a:p>
        </p:txBody>
      </p:sp>
      <p:sp>
        <p:nvSpPr>
          <p:cNvPr id="12" name="Footer Placeholder 11">
            <a:extLst>
              <a:ext uri="{FF2B5EF4-FFF2-40B4-BE49-F238E27FC236}">
                <a16:creationId xmlns:a16="http://schemas.microsoft.com/office/drawing/2014/main" id="{D0281C10-EAAA-4F45-8CC9-87F9F9116C21}"/>
              </a:ext>
            </a:extLst>
          </p:cNvPr>
          <p:cNvSpPr>
            <a:spLocks noGrp="1"/>
          </p:cNvSpPr>
          <p:nvPr>
            <p:ph type="ftr" sz="quarter" idx="33"/>
          </p:nvPr>
        </p:nvSpPr>
        <p:spPr/>
        <p:txBody>
          <a:bodyPr/>
          <a:lstStyle/>
          <a:p>
            <a:r>
              <a:rPr lang="en-US" dirty="0"/>
              <a:t>Presentation Title</a:t>
            </a:r>
          </a:p>
        </p:txBody>
      </p:sp>
      <p:sp>
        <p:nvSpPr>
          <p:cNvPr id="13" name="Slide Number Placeholder 12">
            <a:extLst>
              <a:ext uri="{FF2B5EF4-FFF2-40B4-BE49-F238E27FC236}">
                <a16:creationId xmlns:a16="http://schemas.microsoft.com/office/drawing/2014/main" id="{389175D6-43FD-42A2-8595-893FC3BFCDF6}"/>
              </a:ext>
            </a:extLst>
          </p:cNvPr>
          <p:cNvSpPr>
            <a:spLocks noGrp="1"/>
          </p:cNvSpPr>
          <p:nvPr>
            <p:ph type="sldNum" sz="quarter" idx="34"/>
          </p:nvPr>
        </p:nvSpPr>
        <p:spPr/>
        <p:txBody>
          <a:bodyPr/>
          <a:lstStyle/>
          <a:p>
            <a:fld id="{A65A5C87-DF58-40C8-B092-1DE63DB4547E}" type="slidenum">
              <a:rPr lang="en-US" smtClean="0"/>
              <a:t>‹#›</a:t>
            </a:fld>
            <a:endParaRPr lang="en-US" dirty="0"/>
          </a:p>
        </p:txBody>
      </p:sp>
      <p:sp>
        <p:nvSpPr>
          <p:cNvPr id="37" name="Text Placeholder 35">
            <a:extLst>
              <a:ext uri="{FF2B5EF4-FFF2-40B4-BE49-F238E27FC236}">
                <a16:creationId xmlns:a16="http://schemas.microsoft.com/office/drawing/2014/main" id="{28F74B10-F76D-4BBB-A284-01D5A0DF8BCB}"/>
              </a:ext>
            </a:extLst>
          </p:cNvPr>
          <p:cNvSpPr>
            <a:spLocks noGrp="1"/>
          </p:cNvSpPr>
          <p:nvPr>
            <p:ph type="body" sz="quarter" idx="36" hasCustomPrompt="1"/>
          </p:nvPr>
        </p:nvSpPr>
        <p:spPr>
          <a:xfrm>
            <a:off x="543153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8" name="Text Placeholder 35">
            <a:extLst>
              <a:ext uri="{FF2B5EF4-FFF2-40B4-BE49-F238E27FC236}">
                <a16:creationId xmlns:a16="http://schemas.microsoft.com/office/drawing/2014/main" id="{BD245DC2-6D7B-4AEE-B8EE-0D0E473AFFF5}"/>
              </a:ext>
            </a:extLst>
          </p:cNvPr>
          <p:cNvSpPr>
            <a:spLocks noGrp="1"/>
          </p:cNvSpPr>
          <p:nvPr>
            <p:ph type="body" sz="quarter" idx="37" hasCustomPrompt="1"/>
          </p:nvPr>
        </p:nvSpPr>
        <p:spPr>
          <a:xfrm>
            <a:off x="784555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39" name="Text Placeholder 35">
            <a:extLst>
              <a:ext uri="{FF2B5EF4-FFF2-40B4-BE49-F238E27FC236}">
                <a16:creationId xmlns:a16="http://schemas.microsoft.com/office/drawing/2014/main" id="{28069EAF-8C82-49CC-8A38-2ACAD26F7DE9}"/>
              </a:ext>
            </a:extLst>
          </p:cNvPr>
          <p:cNvSpPr>
            <a:spLocks noGrp="1"/>
          </p:cNvSpPr>
          <p:nvPr>
            <p:ph type="body" sz="quarter" idx="38" hasCustomPrompt="1"/>
          </p:nvPr>
        </p:nvSpPr>
        <p:spPr>
          <a:xfrm>
            <a:off x="10268712"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0" name="Text Placeholder 35">
            <a:extLst>
              <a:ext uri="{FF2B5EF4-FFF2-40B4-BE49-F238E27FC236}">
                <a16:creationId xmlns:a16="http://schemas.microsoft.com/office/drawing/2014/main" id="{DAA3B1CD-59B3-4B73-B91A-88CED1D8FDD6}"/>
              </a:ext>
            </a:extLst>
          </p:cNvPr>
          <p:cNvSpPr>
            <a:spLocks noGrp="1"/>
          </p:cNvSpPr>
          <p:nvPr>
            <p:ph type="body" sz="quarter" idx="39" hasCustomPrompt="1"/>
          </p:nvPr>
        </p:nvSpPr>
        <p:spPr>
          <a:xfrm>
            <a:off x="594360"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
        <p:nvSpPr>
          <p:cNvPr id="41" name="Text Placeholder 35">
            <a:extLst>
              <a:ext uri="{FF2B5EF4-FFF2-40B4-BE49-F238E27FC236}">
                <a16:creationId xmlns:a16="http://schemas.microsoft.com/office/drawing/2014/main" id="{C1FED6B0-DEB7-46E3-8038-FE6788AC24A9}"/>
              </a:ext>
            </a:extLst>
          </p:cNvPr>
          <p:cNvSpPr>
            <a:spLocks noGrp="1"/>
          </p:cNvSpPr>
          <p:nvPr>
            <p:ph type="body" sz="quarter" idx="35" hasCustomPrompt="1"/>
          </p:nvPr>
        </p:nvSpPr>
        <p:spPr>
          <a:xfrm>
            <a:off x="3008376" y="4489704"/>
            <a:ext cx="1462088" cy="649288"/>
          </a:xfrm>
        </p:spPr>
        <p:txBody>
          <a:bodyPr/>
          <a:lstStyle>
            <a:lvl1pPr marL="0" indent="0" algn="ctr">
              <a:lnSpc>
                <a:spcPct val="100000"/>
              </a:lnSpc>
              <a:spcBef>
                <a:spcPts val="0"/>
              </a:spcBef>
              <a:buNone/>
              <a:defRPr sz="2000"/>
            </a:lvl1pPr>
            <a:lvl2pPr marL="0" indent="0" algn="ctr">
              <a:lnSpc>
                <a:spcPct val="100000"/>
              </a:lnSpc>
              <a:spcBef>
                <a:spcPts val="0"/>
              </a:spcBef>
              <a:buNone/>
              <a:defRPr sz="1600"/>
            </a:lvl2pPr>
            <a:lvl3pPr>
              <a:defRPr sz="2000"/>
            </a:lvl3pPr>
            <a:lvl4pPr>
              <a:defRPr sz="2000"/>
            </a:lvl4pPr>
            <a:lvl5pPr>
              <a:defRPr sz="2000"/>
            </a:lvl5pPr>
          </a:lstStyle>
          <a:p>
            <a:pPr lvl="0"/>
            <a:r>
              <a:rPr lang="en-US" dirty="0"/>
              <a:t>Name</a:t>
            </a:r>
          </a:p>
          <a:p>
            <a:pPr lvl="1"/>
            <a:r>
              <a:rPr lang="en-US" dirty="0"/>
              <a:t>Title</a:t>
            </a:r>
          </a:p>
        </p:txBody>
      </p:sp>
    </p:spTree>
    <p:extLst>
      <p:ext uri="{BB962C8B-B14F-4D97-AF65-F5344CB8AC3E}">
        <p14:creationId xmlns:p14="http://schemas.microsoft.com/office/powerpoint/2010/main" val="43151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Tree>
    <p:extLst>
      <p:ext uri="{BB962C8B-B14F-4D97-AF65-F5344CB8AC3E}">
        <p14:creationId xmlns:p14="http://schemas.microsoft.com/office/powerpoint/2010/main" val="1606934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userDrawn="1"/>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57607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576072" y="3203688"/>
            <a:ext cx="3291840" cy="2968512"/>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450799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450799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905256" y="6356350"/>
            <a:ext cx="2743200" cy="365125"/>
          </a:xfrm>
        </p:spPr>
        <p:txBody>
          <a:bodyPr/>
          <a:lstStyle/>
          <a:p>
            <a:r>
              <a:rPr lang="en-US" dirty="0"/>
              <a:t>9/4/20XX</a:t>
            </a:r>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A65A5C87-DF58-40C8-B092-1DE63DB4547E}" type="slidenum">
              <a:rPr lang="en-US" smtClean="0"/>
              <a:t>‹#›</a:t>
            </a:fld>
            <a:endParaRPr lang="en-US" dirty="0"/>
          </a:p>
        </p:txBody>
      </p:sp>
      <p:sp>
        <p:nvSpPr>
          <p:cNvPr id="14" name="Text Placeholder 4">
            <a:extLst>
              <a:ext uri="{FF2B5EF4-FFF2-40B4-BE49-F238E27FC236}">
                <a16:creationId xmlns:a16="http://schemas.microsoft.com/office/drawing/2014/main" id="{CE04853A-B5A7-418B-B49F-E718136614E0}"/>
              </a:ext>
            </a:extLst>
          </p:cNvPr>
          <p:cNvSpPr>
            <a:spLocks noGrp="1"/>
          </p:cNvSpPr>
          <p:nvPr>
            <p:ph type="body" sz="quarter" idx="13"/>
          </p:nvPr>
        </p:nvSpPr>
        <p:spPr>
          <a:xfrm>
            <a:off x="8439912" y="2372650"/>
            <a:ext cx="329184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5">
            <a:extLst>
              <a:ext uri="{FF2B5EF4-FFF2-40B4-BE49-F238E27FC236}">
                <a16:creationId xmlns:a16="http://schemas.microsoft.com/office/drawing/2014/main" id="{D08E5547-BBB9-4D87-A012-6BC6B1330861}"/>
              </a:ext>
            </a:extLst>
          </p:cNvPr>
          <p:cNvSpPr>
            <a:spLocks noGrp="1"/>
          </p:cNvSpPr>
          <p:nvPr>
            <p:ph sz="quarter" idx="14"/>
          </p:nvPr>
        </p:nvSpPr>
        <p:spPr>
          <a:xfrm>
            <a:off x="8439912" y="3203687"/>
            <a:ext cx="3291840" cy="2968511"/>
          </a:xfrm>
        </p:spPr>
        <p:txBody>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02261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9/4/20XX</a:t>
            </a:r>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5A5C87-DF58-40C8-B092-1DE63DB4547E}" type="slidenum">
              <a:rPr lang="en-US" smtClean="0"/>
              <a:t>‹#›</a:t>
            </a:fld>
            <a:endParaRPr lang="en-US" dirty="0"/>
          </a:p>
        </p:txBody>
      </p:sp>
    </p:spTree>
    <p:extLst>
      <p:ext uri="{BB962C8B-B14F-4D97-AF65-F5344CB8AC3E}">
        <p14:creationId xmlns:p14="http://schemas.microsoft.com/office/powerpoint/2010/main" val="1785134420"/>
      </p:ext>
    </p:extLst>
  </p:cSld>
  <p:clrMap bg1="lt1" tx1="dk1" bg2="lt2" tx2="dk2" accent1="accent1" accent2="accent2" accent3="accent3" accent4="accent4" accent5="accent5" accent6="accent6" hlink="hlink" folHlink="folHlink"/>
  <p:sldLayoutIdLst>
    <p:sldLayoutId id="2147483721" r:id="rId1"/>
    <p:sldLayoutId id="2147483730" r:id="rId2"/>
    <p:sldLayoutId id="2147483731" r:id="rId3"/>
    <p:sldLayoutId id="2147483723" r:id="rId4"/>
    <p:sldLayoutId id="2147483722" r:id="rId5"/>
    <p:sldLayoutId id="2147483732" r:id="rId6"/>
    <p:sldLayoutId id="2147483736" r:id="rId7"/>
    <p:sldLayoutId id="2147483725" r:id="rId8"/>
    <p:sldLayoutId id="2147483733" r:id="rId9"/>
    <p:sldLayoutId id="2147483734" r:id="rId10"/>
    <p:sldLayoutId id="2147483735" r:id="rId11"/>
    <p:sldLayoutId id="2147483726" r:id="rId12"/>
    <p:sldLayoutId id="2147483727" r:id="rId13"/>
    <p:sldLayoutId id="2147483728" r:id="rId14"/>
    <p:sldLayoutId id="2147483729"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D9D20-B4BB-42AA-8DDD-68CC9F1D95DB}"/>
              </a:ext>
            </a:extLst>
          </p:cNvPr>
          <p:cNvSpPr>
            <a:spLocks noGrp="1"/>
          </p:cNvSpPr>
          <p:nvPr>
            <p:ph type="ctrTitle"/>
          </p:nvPr>
        </p:nvSpPr>
        <p:spPr>
          <a:xfrm>
            <a:off x="1802892" y="1905277"/>
            <a:ext cx="8586216" cy="2176272"/>
          </a:xfrm>
        </p:spPr>
        <p:txBody>
          <a:bodyPr>
            <a:noAutofit/>
          </a:bodyPr>
          <a:lstStyle/>
          <a:p>
            <a:r>
              <a:rPr lang="en-US" sz="4800" b="1" dirty="0">
                <a:effectLst>
                  <a:outerShdw blurRad="38100" dist="38100" dir="2700000" algn="tl">
                    <a:srgbClr val="000000">
                      <a:alpha val="43137"/>
                    </a:srgbClr>
                  </a:outerShdw>
                </a:effectLst>
              </a:rPr>
              <a:t>Vehicle Movement Analysis and Insight Generation in a College Campus </a:t>
            </a:r>
          </a:p>
        </p:txBody>
      </p:sp>
      <p:sp>
        <p:nvSpPr>
          <p:cNvPr id="3" name="Subtitle 2">
            <a:extLst>
              <a:ext uri="{FF2B5EF4-FFF2-40B4-BE49-F238E27FC236}">
                <a16:creationId xmlns:a16="http://schemas.microsoft.com/office/drawing/2014/main" id="{ED9E8FDB-60EE-45AE-BB89-9A561A61C2AC}"/>
              </a:ext>
            </a:extLst>
          </p:cNvPr>
          <p:cNvSpPr>
            <a:spLocks noGrp="1"/>
          </p:cNvSpPr>
          <p:nvPr>
            <p:ph type="subTitle" idx="1"/>
          </p:nvPr>
        </p:nvSpPr>
        <p:spPr>
          <a:solidFill>
            <a:srgbClr val="00B0F0"/>
          </a:solidFill>
          <a:ln>
            <a:noFill/>
          </a:ln>
        </p:spPr>
        <p:txBody>
          <a:bodyPr>
            <a:normAutofit/>
          </a:bodyPr>
          <a:lstStyle/>
          <a:p>
            <a:r>
              <a:rPr lang="en-US" dirty="0"/>
              <a:t>Intel Unnati </a:t>
            </a:r>
            <a:r>
              <a:rPr lang="en-IN" dirty="0"/>
              <a:t>Industrial Program 2024-2025</a:t>
            </a:r>
            <a:endParaRPr lang="en-US" dirty="0"/>
          </a:p>
        </p:txBody>
      </p:sp>
    </p:spTree>
    <p:extLst>
      <p:ext uri="{BB962C8B-B14F-4D97-AF65-F5344CB8AC3E}">
        <p14:creationId xmlns:p14="http://schemas.microsoft.com/office/powerpoint/2010/main" val="183373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A64718B-1D26-D5B3-081F-E3CC2CF312C9}"/>
              </a:ext>
            </a:extLst>
          </p:cNvPr>
          <p:cNvSpPr>
            <a:spLocks noGrp="1"/>
          </p:cNvSpPr>
          <p:nvPr>
            <p:ph type="sldNum" sz="quarter" idx="12"/>
          </p:nvPr>
        </p:nvSpPr>
        <p:spPr/>
        <p:txBody>
          <a:bodyPr/>
          <a:lstStyle/>
          <a:p>
            <a:fld id="{A65A5C87-DF58-40C8-B092-1DE63DB4547E}" type="slidenum">
              <a:rPr lang="en-US" smtClean="0"/>
              <a:t>10</a:t>
            </a:fld>
            <a:endParaRPr lang="en-US" dirty="0"/>
          </a:p>
        </p:txBody>
      </p:sp>
      <p:sp>
        <p:nvSpPr>
          <p:cNvPr id="5" name="Rectangle 4">
            <a:extLst>
              <a:ext uri="{FF2B5EF4-FFF2-40B4-BE49-F238E27FC236}">
                <a16:creationId xmlns:a16="http://schemas.microsoft.com/office/drawing/2014/main" id="{A571C916-13B7-4C2C-65DC-33F203C8A652}"/>
              </a:ext>
            </a:extLst>
          </p:cNvPr>
          <p:cNvSpPr/>
          <p:nvPr/>
        </p:nvSpPr>
        <p:spPr>
          <a:xfrm>
            <a:off x="718442" y="272306"/>
            <a:ext cx="10630593" cy="1052195"/>
          </a:xfrm>
          <a:prstGeom prst="rect">
            <a:avLst/>
          </a:prstGeom>
          <a:ln>
            <a:solidFill>
              <a:schemeClr val="bg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IN" dirty="0"/>
              <a:t>    </a:t>
            </a:r>
            <a:r>
              <a:rPr lang="en-IN" sz="3600" b="1" dirty="0"/>
              <a:t>Team Members and Contribution:</a:t>
            </a:r>
          </a:p>
        </p:txBody>
      </p:sp>
      <p:sp>
        <p:nvSpPr>
          <p:cNvPr id="6" name="Rectangle 5">
            <a:extLst>
              <a:ext uri="{FF2B5EF4-FFF2-40B4-BE49-F238E27FC236}">
                <a16:creationId xmlns:a16="http://schemas.microsoft.com/office/drawing/2014/main" id="{014F2F78-8530-D968-FAB8-8C2A0793CFA7}"/>
              </a:ext>
            </a:extLst>
          </p:cNvPr>
          <p:cNvSpPr/>
          <p:nvPr/>
        </p:nvSpPr>
        <p:spPr>
          <a:xfrm>
            <a:off x="640250" y="524442"/>
            <a:ext cx="156384" cy="547921"/>
          </a:xfrm>
          <a:prstGeom prst="rect">
            <a:avLst/>
          </a:prstGeom>
          <a:solidFill>
            <a:srgbClr val="00B0F0"/>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C52B91D-F2B7-F033-4711-B663B3E30832}"/>
              </a:ext>
            </a:extLst>
          </p:cNvPr>
          <p:cNvSpPr txBox="1"/>
          <p:nvPr/>
        </p:nvSpPr>
        <p:spPr>
          <a:xfrm>
            <a:off x="796634" y="1366163"/>
            <a:ext cx="10316125" cy="5355312"/>
          </a:xfrm>
          <a:prstGeom prst="rect">
            <a:avLst/>
          </a:prstGeom>
          <a:noFill/>
        </p:spPr>
        <p:txBody>
          <a:bodyPr wrap="square" rtlCol="0">
            <a:spAutoFit/>
          </a:bodyPr>
          <a:lstStyle/>
          <a:p>
            <a:r>
              <a:rPr lang="en-IN" b="1" dirty="0"/>
              <a:t>1) Jyotiba M. </a:t>
            </a:r>
            <a:r>
              <a:rPr lang="en-IN" dirty="0"/>
              <a:t>– Played a crucial role in the project by leading team and Training a Machine learning 	            model using YOLOv8.</a:t>
            </a:r>
          </a:p>
          <a:p>
            <a:endParaRPr lang="en-IN" dirty="0"/>
          </a:p>
          <a:p>
            <a:r>
              <a:rPr lang="en-IN" b="1" dirty="0"/>
              <a:t>2) </a:t>
            </a:r>
            <a:r>
              <a:rPr lang="en-IN" b="1" dirty="0" err="1"/>
              <a:t>Jaishivarai</a:t>
            </a:r>
            <a:r>
              <a:rPr lang="en-IN" b="1" dirty="0"/>
              <a:t> B. </a:t>
            </a:r>
            <a:r>
              <a:rPr lang="en-IN" dirty="0"/>
              <a:t>– His role involved </a:t>
            </a:r>
            <a:r>
              <a:rPr lang="en-US" dirty="0"/>
              <a:t>meticulously annotating and optimizing our dataset, resulting in 	                 significant improvements in model accuracy and performance using Roboflow.</a:t>
            </a:r>
          </a:p>
          <a:p>
            <a:endParaRPr lang="en-US" dirty="0"/>
          </a:p>
          <a:p>
            <a:r>
              <a:rPr lang="en-US" b="1" dirty="0"/>
              <a:t>3) Tejashree H. </a:t>
            </a:r>
            <a:r>
              <a:rPr lang="en-US" dirty="0"/>
              <a:t>– Her role helped extract, clean, and transform data using Pandas data frame 			structure, applying techniques like data matching and   </a:t>
            </a:r>
            <a:r>
              <a:rPr lang="en-IN" dirty="0"/>
              <a:t>filtering </a:t>
            </a:r>
            <a:r>
              <a:rPr lang="en-US" dirty="0"/>
              <a:t>datasets 			seamlessly. </a:t>
            </a:r>
          </a:p>
          <a:p>
            <a:endParaRPr lang="en-US" dirty="0"/>
          </a:p>
          <a:p>
            <a:r>
              <a:rPr lang="en-US" b="1" dirty="0"/>
              <a:t>4) Samiksha A. </a:t>
            </a:r>
            <a:r>
              <a:rPr lang="en-US" dirty="0"/>
              <a:t>–  Played a crucial role in data </a:t>
            </a:r>
            <a:r>
              <a:rPr lang="en-IN" dirty="0"/>
              <a:t>visualization for creating insights that help in               	                understanding the vehicle pattern and plotting graphs using Matplotlib.</a:t>
            </a:r>
          </a:p>
          <a:p>
            <a:endParaRPr lang="en-IN" dirty="0"/>
          </a:p>
          <a:p>
            <a:pPr marL="0" marR="0" lvl="0" indent="0" algn="l" defTabSz="914400" rtl="0" eaLnBrk="0" fontAlgn="base" latinLnBrk="0" hangingPunct="0">
              <a:lnSpc>
                <a:spcPct val="100000"/>
              </a:lnSpc>
              <a:spcBef>
                <a:spcPct val="0"/>
              </a:spcBef>
              <a:spcAft>
                <a:spcPct val="0"/>
              </a:spcAft>
              <a:buClrTx/>
              <a:buSzTx/>
              <a:buFontTx/>
              <a:buNone/>
              <a:tabLst/>
            </a:pPr>
            <a:r>
              <a:rPr lang="en-IN" b="1" dirty="0"/>
              <a:t>5) Vinit J. </a:t>
            </a:r>
            <a:r>
              <a:rPr lang="en-IN" dirty="0"/>
              <a:t>– His role involved </a:t>
            </a:r>
            <a:r>
              <a:rPr kumimoji="0" lang="en-US" altLang="en-US" sz="1800" b="0" i="0" u="none" strike="noStrike" cap="none" normalizeH="0" baseline="0" dirty="0">
                <a:ln>
                  <a:noFill/>
                </a:ln>
                <a:solidFill>
                  <a:schemeClr val="tx1"/>
                </a:solidFill>
                <a:effectLst/>
              </a:rPr>
              <a:t>skills spanning both front-end and back-end, enabling them to develop 	      full-stack web solutions that meet modern web development standards and user 		      expectations.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b="1" dirty="0"/>
          </a:p>
          <a:p>
            <a:endParaRPr lang="en-US" dirty="0"/>
          </a:p>
        </p:txBody>
      </p:sp>
    </p:spTree>
    <p:extLst>
      <p:ext uri="{BB962C8B-B14F-4D97-AF65-F5344CB8AC3E}">
        <p14:creationId xmlns:p14="http://schemas.microsoft.com/office/powerpoint/2010/main" val="202056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A64718B-1D26-D5B3-081F-E3CC2CF312C9}"/>
              </a:ext>
            </a:extLst>
          </p:cNvPr>
          <p:cNvSpPr>
            <a:spLocks noGrp="1"/>
          </p:cNvSpPr>
          <p:nvPr>
            <p:ph type="sldNum" sz="quarter" idx="12"/>
          </p:nvPr>
        </p:nvSpPr>
        <p:spPr/>
        <p:txBody>
          <a:bodyPr/>
          <a:lstStyle/>
          <a:p>
            <a:fld id="{A65A5C87-DF58-40C8-B092-1DE63DB4547E}" type="slidenum">
              <a:rPr lang="en-US" smtClean="0"/>
              <a:t>11</a:t>
            </a:fld>
            <a:endParaRPr lang="en-US" dirty="0"/>
          </a:p>
        </p:txBody>
      </p:sp>
      <p:sp>
        <p:nvSpPr>
          <p:cNvPr id="5" name="Rectangle 4">
            <a:extLst>
              <a:ext uri="{FF2B5EF4-FFF2-40B4-BE49-F238E27FC236}">
                <a16:creationId xmlns:a16="http://schemas.microsoft.com/office/drawing/2014/main" id="{A571C916-13B7-4C2C-65DC-33F203C8A652}"/>
              </a:ext>
            </a:extLst>
          </p:cNvPr>
          <p:cNvSpPr/>
          <p:nvPr/>
        </p:nvSpPr>
        <p:spPr>
          <a:xfrm>
            <a:off x="718442" y="272306"/>
            <a:ext cx="10630593" cy="1052195"/>
          </a:xfrm>
          <a:prstGeom prst="rect">
            <a:avLst/>
          </a:prstGeom>
          <a:ln>
            <a:solidFill>
              <a:schemeClr val="bg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IN" dirty="0"/>
              <a:t>    </a:t>
            </a:r>
            <a:r>
              <a:rPr lang="en-IN" sz="3600" b="1" dirty="0"/>
              <a:t>Discussion/Conclusion:</a:t>
            </a:r>
          </a:p>
        </p:txBody>
      </p:sp>
      <p:sp>
        <p:nvSpPr>
          <p:cNvPr id="6" name="Rectangle 5">
            <a:extLst>
              <a:ext uri="{FF2B5EF4-FFF2-40B4-BE49-F238E27FC236}">
                <a16:creationId xmlns:a16="http://schemas.microsoft.com/office/drawing/2014/main" id="{014F2F78-8530-D968-FAB8-8C2A0793CFA7}"/>
              </a:ext>
            </a:extLst>
          </p:cNvPr>
          <p:cNvSpPr/>
          <p:nvPr/>
        </p:nvSpPr>
        <p:spPr>
          <a:xfrm>
            <a:off x="640250" y="524442"/>
            <a:ext cx="156384" cy="547921"/>
          </a:xfrm>
          <a:prstGeom prst="rect">
            <a:avLst/>
          </a:prstGeom>
          <a:solidFill>
            <a:srgbClr val="00B0F0"/>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C52B91D-F2B7-F033-4711-B663B3E30832}"/>
              </a:ext>
            </a:extLst>
          </p:cNvPr>
          <p:cNvSpPr txBox="1"/>
          <p:nvPr/>
        </p:nvSpPr>
        <p:spPr>
          <a:xfrm>
            <a:off x="718441" y="1767829"/>
            <a:ext cx="10630593" cy="3416320"/>
          </a:xfrm>
          <a:prstGeom prst="rect">
            <a:avLst/>
          </a:prstGeom>
          <a:noFill/>
        </p:spPr>
        <p:txBody>
          <a:bodyPr wrap="square" rtlCol="0">
            <a:spAutoFit/>
          </a:bodyPr>
          <a:lstStyle/>
          <a:p>
            <a:pPr algn="just"/>
            <a:r>
              <a:rPr lang="en-US" dirty="0"/>
              <a:t>The accuracy of our model is </a:t>
            </a:r>
            <a:r>
              <a:rPr lang="en-US" b="1" dirty="0"/>
              <a:t>94%</a:t>
            </a:r>
            <a:r>
              <a:rPr lang="en-US" dirty="0"/>
              <a:t> for vehicle patterns and </a:t>
            </a:r>
            <a:r>
              <a:rPr lang="en-US" b="1" dirty="0"/>
              <a:t>96%</a:t>
            </a:r>
            <a:r>
              <a:rPr lang="en-US" dirty="0"/>
              <a:t> for parking occupancy, we look forward to improving the accuracy of our AI model by training it on more and a variety of datasets, because the more data better the model </a:t>
            </a:r>
            <a:r>
              <a:rPr lang="en-IN" dirty="0"/>
              <a:t>efficiency</a:t>
            </a:r>
            <a:r>
              <a:rPr lang="en-US" dirty="0"/>
              <a:t>, we can try to add more features to this project, with this project we have learned, explored a lot and now we can think of solving problems around us using AI/ML &amp; Computer Vision</a:t>
            </a:r>
            <a:r>
              <a:rPr lang="en-IN" dirty="0"/>
              <a:t>.</a:t>
            </a:r>
          </a:p>
          <a:p>
            <a:pPr algn="just"/>
            <a:r>
              <a:rPr lang="en-IN" dirty="0"/>
              <a:t>	</a:t>
            </a:r>
          </a:p>
          <a:p>
            <a:pPr algn="just"/>
            <a:r>
              <a:rPr lang="en-IN" dirty="0"/>
              <a:t>	</a:t>
            </a:r>
            <a:r>
              <a:rPr lang="en-US" dirty="0"/>
              <a:t>In conclusion, developing an Edge AI-based solution to analyze vehicle movement in and out of a college campus is a pivotal initiative aimed at enhancing campus security, operational efficiency, and overall management. By leveraging advanced technologies such as real-time vehicle detection, license plate recognition, and integration with a vehicle database, the solution offers comprehensive insights into vehicle movement patterns and parking occupancy.</a:t>
            </a:r>
            <a:endParaRPr lang="en-IN" dirty="0"/>
          </a:p>
          <a:p>
            <a:pPr algn="just"/>
            <a:endParaRPr lang="en-IN" dirty="0"/>
          </a:p>
        </p:txBody>
      </p:sp>
    </p:spTree>
    <p:extLst>
      <p:ext uri="{BB962C8B-B14F-4D97-AF65-F5344CB8AC3E}">
        <p14:creationId xmlns:p14="http://schemas.microsoft.com/office/powerpoint/2010/main" val="471768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A64718B-1D26-D5B3-081F-E3CC2CF312C9}"/>
              </a:ext>
            </a:extLst>
          </p:cNvPr>
          <p:cNvSpPr>
            <a:spLocks noGrp="1"/>
          </p:cNvSpPr>
          <p:nvPr>
            <p:ph type="sldNum" sz="quarter" idx="12"/>
          </p:nvPr>
        </p:nvSpPr>
        <p:spPr/>
        <p:txBody>
          <a:bodyPr/>
          <a:lstStyle/>
          <a:p>
            <a:fld id="{A65A5C87-DF58-40C8-B092-1DE63DB4547E}" type="slidenum">
              <a:rPr lang="en-US" smtClean="0"/>
              <a:t>2</a:t>
            </a:fld>
            <a:endParaRPr lang="en-US" dirty="0"/>
          </a:p>
        </p:txBody>
      </p:sp>
      <p:sp>
        <p:nvSpPr>
          <p:cNvPr id="5" name="Rectangle 4">
            <a:extLst>
              <a:ext uri="{FF2B5EF4-FFF2-40B4-BE49-F238E27FC236}">
                <a16:creationId xmlns:a16="http://schemas.microsoft.com/office/drawing/2014/main" id="{A571C916-13B7-4C2C-65DC-33F203C8A652}"/>
              </a:ext>
            </a:extLst>
          </p:cNvPr>
          <p:cNvSpPr/>
          <p:nvPr/>
        </p:nvSpPr>
        <p:spPr>
          <a:xfrm>
            <a:off x="718442" y="272306"/>
            <a:ext cx="10630593" cy="1052195"/>
          </a:xfrm>
          <a:prstGeom prst="rect">
            <a:avLst/>
          </a:prstGeom>
          <a:ln>
            <a:solidFill>
              <a:schemeClr val="bg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IN" dirty="0"/>
              <a:t>    </a:t>
            </a:r>
            <a:r>
              <a:rPr lang="en-IN" sz="3600" b="1" dirty="0"/>
              <a:t>Problem Statement:</a:t>
            </a:r>
          </a:p>
        </p:txBody>
      </p:sp>
      <p:sp>
        <p:nvSpPr>
          <p:cNvPr id="6" name="Rectangle 5">
            <a:extLst>
              <a:ext uri="{FF2B5EF4-FFF2-40B4-BE49-F238E27FC236}">
                <a16:creationId xmlns:a16="http://schemas.microsoft.com/office/drawing/2014/main" id="{014F2F78-8530-D968-FAB8-8C2A0793CFA7}"/>
              </a:ext>
            </a:extLst>
          </p:cNvPr>
          <p:cNvSpPr/>
          <p:nvPr/>
        </p:nvSpPr>
        <p:spPr>
          <a:xfrm>
            <a:off x="640250" y="524442"/>
            <a:ext cx="156384" cy="547921"/>
          </a:xfrm>
          <a:prstGeom prst="rect">
            <a:avLst/>
          </a:prstGeom>
          <a:solidFill>
            <a:srgbClr val="00B0F0"/>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C52B91D-F2B7-F033-4711-B663B3E30832}"/>
              </a:ext>
            </a:extLst>
          </p:cNvPr>
          <p:cNvSpPr txBox="1"/>
          <p:nvPr/>
        </p:nvSpPr>
        <p:spPr>
          <a:xfrm>
            <a:off x="718442" y="1745673"/>
            <a:ext cx="6497006" cy="4093428"/>
          </a:xfrm>
          <a:prstGeom prst="rect">
            <a:avLst/>
          </a:prstGeom>
          <a:noFill/>
        </p:spPr>
        <p:txBody>
          <a:bodyPr wrap="square" rtlCol="0">
            <a:spAutoFit/>
          </a:bodyPr>
          <a:lstStyle/>
          <a:p>
            <a:pPr marL="285750" indent="-285750" algn="just">
              <a:buFont typeface="Arial" panose="020B0604020202020204" pitchFamily="34" charset="0"/>
              <a:buChar char="•"/>
            </a:pPr>
            <a:r>
              <a:rPr lang="en-IN" sz="2000" dirty="0"/>
              <a:t> </a:t>
            </a:r>
            <a:r>
              <a:rPr lang="en-US" sz="2000" u="sng" dirty="0"/>
              <a:t>Vehicle Movement Patterns</a:t>
            </a:r>
            <a:r>
              <a:rPr lang="en-US" sz="2000" dirty="0"/>
              <a:t>: Analyze the frequency and timing of vehicle movement in and out of the campus, identifying peak times </a:t>
            </a:r>
            <a:r>
              <a:rPr lang="en-US" dirty="0"/>
              <a:t>and</a:t>
            </a:r>
            <a:r>
              <a:rPr lang="en-US" sz="2000" dirty="0"/>
              <a:t> patterns.</a:t>
            </a:r>
          </a:p>
          <a:p>
            <a:pPr algn="just"/>
            <a:endParaRPr lang="en-US" sz="2000" dirty="0"/>
          </a:p>
          <a:p>
            <a:pPr marL="285750" indent="-285750" algn="just">
              <a:buFont typeface="Arial" panose="020B0604020202020204" pitchFamily="34" charset="0"/>
              <a:buChar char="•"/>
            </a:pPr>
            <a:r>
              <a:rPr lang="en-US" sz="2000" u="sng" dirty="0"/>
              <a:t>Parking Occupancy</a:t>
            </a:r>
            <a:r>
              <a:rPr lang="en-US" sz="2000" dirty="0"/>
              <a:t>: Monitor the occupancy of parking lots in real-time and indicate the slots available  </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u="sng" dirty="0"/>
              <a:t>Vehicle Matching</a:t>
            </a:r>
            <a:r>
              <a:rPr lang="en-US" sz="2000" dirty="0"/>
              <a:t>: The solution should be able to match captured vehicle images and license plates to an approved vehicle database. It should be able to identify unauthorized vehicles.</a:t>
            </a:r>
          </a:p>
          <a:p>
            <a:pPr marL="285750" indent="-285750" algn="just">
              <a:buFont typeface="Arial" panose="020B0604020202020204" pitchFamily="34" charset="0"/>
              <a:buChar char="•"/>
            </a:pPr>
            <a:endParaRPr lang="en-IN" sz="2000" dirty="0"/>
          </a:p>
        </p:txBody>
      </p:sp>
      <p:pic>
        <p:nvPicPr>
          <p:cNvPr id="7" name="Picture 6">
            <a:extLst>
              <a:ext uri="{FF2B5EF4-FFF2-40B4-BE49-F238E27FC236}">
                <a16:creationId xmlns:a16="http://schemas.microsoft.com/office/drawing/2014/main" id="{EA2F2DBD-0DF1-233E-B28A-84246A917FE6}"/>
              </a:ext>
            </a:extLst>
          </p:cNvPr>
          <p:cNvPicPr>
            <a:picLocks noChangeAspect="1"/>
          </p:cNvPicPr>
          <p:nvPr/>
        </p:nvPicPr>
        <p:blipFill>
          <a:blip r:embed="rId2"/>
          <a:stretch>
            <a:fillRect/>
          </a:stretch>
        </p:blipFill>
        <p:spPr>
          <a:xfrm>
            <a:off x="7358758" y="1726027"/>
            <a:ext cx="4114800" cy="1818696"/>
          </a:xfrm>
          <a:prstGeom prst="rect">
            <a:avLst/>
          </a:prstGeom>
        </p:spPr>
      </p:pic>
      <p:pic>
        <p:nvPicPr>
          <p:cNvPr id="12" name="Picture 11">
            <a:extLst>
              <a:ext uri="{FF2B5EF4-FFF2-40B4-BE49-F238E27FC236}">
                <a16:creationId xmlns:a16="http://schemas.microsoft.com/office/drawing/2014/main" id="{13ADC296-6513-59C3-873F-FDDD494162DC}"/>
              </a:ext>
            </a:extLst>
          </p:cNvPr>
          <p:cNvPicPr>
            <a:picLocks noChangeAspect="1"/>
          </p:cNvPicPr>
          <p:nvPr/>
        </p:nvPicPr>
        <p:blipFill>
          <a:blip r:embed="rId3"/>
          <a:stretch>
            <a:fillRect/>
          </a:stretch>
        </p:blipFill>
        <p:spPr>
          <a:xfrm>
            <a:off x="7358758" y="4129878"/>
            <a:ext cx="4163179" cy="1709223"/>
          </a:xfrm>
          <a:prstGeom prst="rect">
            <a:avLst/>
          </a:prstGeom>
        </p:spPr>
      </p:pic>
    </p:spTree>
    <p:extLst>
      <p:ext uri="{BB962C8B-B14F-4D97-AF65-F5344CB8AC3E}">
        <p14:creationId xmlns:p14="http://schemas.microsoft.com/office/powerpoint/2010/main" val="3309029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A64718B-1D26-D5B3-081F-E3CC2CF312C9}"/>
              </a:ext>
            </a:extLst>
          </p:cNvPr>
          <p:cNvSpPr>
            <a:spLocks noGrp="1"/>
          </p:cNvSpPr>
          <p:nvPr>
            <p:ph type="sldNum" sz="quarter" idx="12"/>
          </p:nvPr>
        </p:nvSpPr>
        <p:spPr/>
        <p:txBody>
          <a:bodyPr/>
          <a:lstStyle/>
          <a:p>
            <a:fld id="{A65A5C87-DF58-40C8-B092-1DE63DB4547E}" type="slidenum">
              <a:rPr lang="en-US" smtClean="0"/>
              <a:t>3</a:t>
            </a:fld>
            <a:endParaRPr lang="en-US" dirty="0"/>
          </a:p>
        </p:txBody>
      </p:sp>
      <p:sp>
        <p:nvSpPr>
          <p:cNvPr id="5" name="Rectangle 4">
            <a:extLst>
              <a:ext uri="{FF2B5EF4-FFF2-40B4-BE49-F238E27FC236}">
                <a16:creationId xmlns:a16="http://schemas.microsoft.com/office/drawing/2014/main" id="{A571C916-13B7-4C2C-65DC-33F203C8A652}"/>
              </a:ext>
            </a:extLst>
          </p:cNvPr>
          <p:cNvSpPr/>
          <p:nvPr/>
        </p:nvSpPr>
        <p:spPr>
          <a:xfrm>
            <a:off x="718442" y="272306"/>
            <a:ext cx="10630593" cy="1052195"/>
          </a:xfrm>
          <a:prstGeom prst="rect">
            <a:avLst/>
          </a:prstGeom>
          <a:ln>
            <a:solidFill>
              <a:schemeClr val="bg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IN" dirty="0"/>
              <a:t>    </a:t>
            </a:r>
            <a:r>
              <a:rPr lang="en-IN" sz="3600" b="1" dirty="0"/>
              <a:t>Objective:</a:t>
            </a:r>
          </a:p>
        </p:txBody>
      </p:sp>
      <p:sp>
        <p:nvSpPr>
          <p:cNvPr id="6" name="Rectangle 5">
            <a:extLst>
              <a:ext uri="{FF2B5EF4-FFF2-40B4-BE49-F238E27FC236}">
                <a16:creationId xmlns:a16="http://schemas.microsoft.com/office/drawing/2014/main" id="{014F2F78-8530-D968-FAB8-8C2A0793CFA7}"/>
              </a:ext>
            </a:extLst>
          </p:cNvPr>
          <p:cNvSpPr/>
          <p:nvPr/>
        </p:nvSpPr>
        <p:spPr>
          <a:xfrm>
            <a:off x="640250" y="524442"/>
            <a:ext cx="156384" cy="547921"/>
          </a:xfrm>
          <a:prstGeom prst="rect">
            <a:avLst/>
          </a:prstGeom>
          <a:solidFill>
            <a:srgbClr val="00B0F0"/>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C52B91D-F2B7-F033-4711-B663B3E30832}"/>
              </a:ext>
            </a:extLst>
          </p:cNvPr>
          <p:cNvSpPr txBox="1"/>
          <p:nvPr/>
        </p:nvSpPr>
        <p:spPr>
          <a:xfrm>
            <a:off x="780703" y="2209209"/>
            <a:ext cx="10630593" cy="1631216"/>
          </a:xfrm>
          <a:prstGeom prst="rect">
            <a:avLst/>
          </a:prstGeom>
          <a:noFill/>
        </p:spPr>
        <p:txBody>
          <a:bodyPr wrap="square" rtlCol="0">
            <a:spAutoFit/>
          </a:bodyPr>
          <a:lstStyle/>
          <a:p>
            <a:pPr algn="just"/>
            <a:r>
              <a:rPr lang="en-US" sz="2000" dirty="0"/>
              <a:t>The primary objective of this project is to develop an Edge AI-based solution that can analyze vehicle movement in and out of a college campus using data from cameras capturing vehicle photos and license plates. This solution provides insights on vehicle movement patterns, and parking occupancy, and matches vehicle data to an approved vehicle database with is helpful for campus security </a:t>
            </a:r>
            <a:endParaRPr lang="en-IN" sz="2000" dirty="0"/>
          </a:p>
        </p:txBody>
      </p:sp>
    </p:spTree>
    <p:extLst>
      <p:ext uri="{BB962C8B-B14F-4D97-AF65-F5344CB8AC3E}">
        <p14:creationId xmlns:p14="http://schemas.microsoft.com/office/powerpoint/2010/main" val="2556997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A64718B-1D26-D5B3-081F-E3CC2CF312C9}"/>
              </a:ext>
            </a:extLst>
          </p:cNvPr>
          <p:cNvSpPr>
            <a:spLocks noGrp="1"/>
          </p:cNvSpPr>
          <p:nvPr>
            <p:ph type="sldNum" sz="quarter" idx="12"/>
          </p:nvPr>
        </p:nvSpPr>
        <p:spPr/>
        <p:txBody>
          <a:bodyPr/>
          <a:lstStyle/>
          <a:p>
            <a:fld id="{A65A5C87-DF58-40C8-B092-1DE63DB4547E}" type="slidenum">
              <a:rPr lang="en-US" smtClean="0"/>
              <a:t>4</a:t>
            </a:fld>
            <a:endParaRPr lang="en-US" dirty="0"/>
          </a:p>
        </p:txBody>
      </p:sp>
      <p:sp>
        <p:nvSpPr>
          <p:cNvPr id="5" name="Rectangle 4">
            <a:extLst>
              <a:ext uri="{FF2B5EF4-FFF2-40B4-BE49-F238E27FC236}">
                <a16:creationId xmlns:a16="http://schemas.microsoft.com/office/drawing/2014/main" id="{A571C916-13B7-4C2C-65DC-33F203C8A652}"/>
              </a:ext>
            </a:extLst>
          </p:cNvPr>
          <p:cNvSpPr/>
          <p:nvPr/>
        </p:nvSpPr>
        <p:spPr>
          <a:xfrm>
            <a:off x="718442" y="272306"/>
            <a:ext cx="10630593" cy="1052195"/>
          </a:xfrm>
          <a:prstGeom prst="rect">
            <a:avLst/>
          </a:prstGeom>
          <a:ln>
            <a:solidFill>
              <a:schemeClr val="bg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IN" dirty="0"/>
              <a:t>    </a:t>
            </a:r>
            <a:r>
              <a:rPr lang="en-IN" sz="3600" b="1" dirty="0"/>
              <a:t>Features Offered:</a:t>
            </a:r>
          </a:p>
        </p:txBody>
      </p:sp>
      <p:sp>
        <p:nvSpPr>
          <p:cNvPr id="6" name="Rectangle 5">
            <a:extLst>
              <a:ext uri="{FF2B5EF4-FFF2-40B4-BE49-F238E27FC236}">
                <a16:creationId xmlns:a16="http://schemas.microsoft.com/office/drawing/2014/main" id="{014F2F78-8530-D968-FAB8-8C2A0793CFA7}"/>
              </a:ext>
            </a:extLst>
          </p:cNvPr>
          <p:cNvSpPr/>
          <p:nvPr/>
        </p:nvSpPr>
        <p:spPr>
          <a:xfrm>
            <a:off x="640250" y="524442"/>
            <a:ext cx="156384" cy="547921"/>
          </a:xfrm>
          <a:prstGeom prst="rect">
            <a:avLst/>
          </a:prstGeom>
          <a:solidFill>
            <a:srgbClr val="00B0F0"/>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C52B91D-F2B7-F033-4711-B663B3E30832}"/>
              </a:ext>
            </a:extLst>
          </p:cNvPr>
          <p:cNvSpPr txBox="1"/>
          <p:nvPr/>
        </p:nvSpPr>
        <p:spPr>
          <a:xfrm>
            <a:off x="718441" y="1576637"/>
            <a:ext cx="10630593" cy="5078313"/>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Vehicle Detection and Recognition</a:t>
            </a:r>
            <a:r>
              <a:rPr kumimoji="0" lang="en-US" altLang="en-US" sz="1800" b="0" i="0" u="none" strike="noStrike" cap="none" normalizeH="0" baseline="0" dirty="0">
                <a:ln>
                  <a:noFill/>
                </a:ln>
                <a:solidFill>
                  <a:schemeClr val="tx1"/>
                </a:solidFill>
                <a:effectLst/>
              </a:rPr>
              <a:t>: Implemented AI models capable of detecting vehicles in real-time from camera feeds and recognizing license plates accurately.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License Plate Recognition (LPR)</a:t>
            </a:r>
            <a:r>
              <a:rPr kumimoji="0" lang="en-US" altLang="en-US" sz="1800" b="0" i="0" u="none" strike="noStrike" cap="none" normalizeH="0" baseline="0" dirty="0">
                <a:ln>
                  <a:noFill/>
                </a:ln>
                <a:solidFill>
                  <a:schemeClr val="tx1"/>
                </a:solidFill>
                <a:effectLst/>
              </a:rPr>
              <a:t>: Utilize OCR (Optical Character Recognition) technology to read and interpret license plate numbers captured by the cameras.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Vehicle Movement Tracking</a:t>
            </a:r>
            <a:r>
              <a:rPr kumimoji="0" lang="en-US" altLang="en-US" sz="1800" b="0" i="0" u="none" strike="noStrike" cap="none" normalizeH="0" baseline="0" dirty="0">
                <a:ln>
                  <a:noFill/>
                </a:ln>
                <a:solidFill>
                  <a:schemeClr val="tx1"/>
                </a:solidFill>
                <a:effectLst/>
              </a:rPr>
              <a:t>: Track the movement of vehicles entering and exiting the college campus based on the data from the cameras.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Parking Occupancy Monitoring</a:t>
            </a:r>
            <a:r>
              <a:rPr kumimoji="0" lang="en-US" altLang="en-US" sz="1800" b="0" i="0" u="none" strike="noStrike" cap="none" normalizeH="0" baseline="0" dirty="0">
                <a:ln>
                  <a:noFill/>
                </a:ln>
                <a:solidFill>
                  <a:schemeClr val="tx1"/>
                </a:solidFill>
                <a:effectLst/>
              </a:rPr>
              <a:t>: Provide insights into parking availability and occupancy by analyzing which parking spots are filled or vacant.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Vehicle Database Integration</a:t>
            </a:r>
            <a:r>
              <a:rPr kumimoji="0" lang="en-US" altLang="en-US" sz="1800" b="0" i="0" u="none" strike="noStrike" cap="none" normalizeH="0" baseline="0" dirty="0">
                <a:ln>
                  <a:noFill/>
                </a:ln>
                <a:solidFill>
                  <a:schemeClr val="tx1"/>
                </a:solidFill>
                <a:effectLst/>
              </a:rPr>
              <a:t>: Integrate with an approved vehicle database (Excel sheet) to match detected vehicles against a list of authorized vehicles for the campus.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Insights and Analytics</a:t>
            </a:r>
            <a:r>
              <a:rPr kumimoji="0" lang="en-US" altLang="en-US" sz="1800" b="0" i="0" u="none" strike="noStrike" cap="none" normalizeH="0" baseline="0" dirty="0">
                <a:ln>
                  <a:noFill/>
                </a:ln>
                <a:solidFill>
                  <a:schemeClr val="tx1"/>
                </a:solidFill>
                <a:effectLst/>
              </a:rPr>
              <a:t>: Generate reports and analytics on vehicle movement patterns, including entry and exit times, frequency of visits, peak hours, etc.</a:t>
            </a:r>
          </a:p>
          <a:p>
            <a:endParaRPr lang="en-IN" dirty="0"/>
          </a:p>
        </p:txBody>
      </p:sp>
    </p:spTree>
    <p:extLst>
      <p:ext uri="{BB962C8B-B14F-4D97-AF65-F5344CB8AC3E}">
        <p14:creationId xmlns:p14="http://schemas.microsoft.com/office/powerpoint/2010/main" val="2299733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A64718B-1D26-D5B3-081F-E3CC2CF312C9}"/>
              </a:ext>
            </a:extLst>
          </p:cNvPr>
          <p:cNvSpPr>
            <a:spLocks noGrp="1"/>
          </p:cNvSpPr>
          <p:nvPr>
            <p:ph type="sldNum" sz="quarter" idx="12"/>
          </p:nvPr>
        </p:nvSpPr>
        <p:spPr/>
        <p:txBody>
          <a:bodyPr/>
          <a:lstStyle/>
          <a:p>
            <a:fld id="{A65A5C87-DF58-40C8-B092-1DE63DB4547E}" type="slidenum">
              <a:rPr lang="en-US" smtClean="0"/>
              <a:t>5</a:t>
            </a:fld>
            <a:endParaRPr lang="en-US" dirty="0"/>
          </a:p>
        </p:txBody>
      </p:sp>
      <p:sp>
        <p:nvSpPr>
          <p:cNvPr id="5" name="Rectangle 4">
            <a:extLst>
              <a:ext uri="{FF2B5EF4-FFF2-40B4-BE49-F238E27FC236}">
                <a16:creationId xmlns:a16="http://schemas.microsoft.com/office/drawing/2014/main" id="{A571C916-13B7-4C2C-65DC-33F203C8A652}"/>
              </a:ext>
            </a:extLst>
          </p:cNvPr>
          <p:cNvSpPr/>
          <p:nvPr/>
        </p:nvSpPr>
        <p:spPr>
          <a:xfrm>
            <a:off x="718442" y="272306"/>
            <a:ext cx="10630593" cy="1052195"/>
          </a:xfrm>
          <a:prstGeom prst="rect">
            <a:avLst/>
          </a:prstGeom>
          <a:ln>
            <a:solidFill>
              <a:schemeClr val="bg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IN" dirty="0"/>
              <a:t>    </a:t>
            </a:r>
            <a:r>
              <a:rPr lang="en-IN" sz="3600" b="1" dirty="0"/>
              <a:t>Dataset description: </a:t>
            </a:r>
          </a:p>
        </p:txBody>
      </p:sp>
      <p:sp>
        <p:nvSpPr>
          <p:cNvPr id="6" name="Rectangle 5">
            <a:extLst>
              <a:ext uri="{FF2B5EF4-FFF2-40B4-BE49-F238E27FC236}">
                <a16:creationId xmlns:a16="http://schemas.microsoft.com/office/drawing/2014/main" id="{014F2F78-8530-D968-FAB8-8C2A0793CFA7}"/>
              </a:ext>
            </a:extLst>
          </p:cNvPr>
          <p:cNvSpPr/>
          <p:nvPr/>
        </p:nvSpPr>
        <p:spPr>
          <a:xfrm>
            <a:off x="640250" y="524442"/>
            <a:ext cx="156384" cy="547921"/>
          </a:xfrm>
          <a:prstGeom prst="rect">
            <a:avLst/>
          </a:prstGeom>
          <a:solidFill>
            <a:srgbClr val="00B0F0"/>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A4CE1B58-D66B-C736-8AE1-A0340A51B9C8}"/>
              </a:ext>
            </a:extLst>
          </p:cNvPr>
          <p:cNvSpPr txBox="1"/>
          <p:nvPr/>
        </p:nvSpPr>
        <p:spPr>
          <a:xfrm>
            <a:off x="640250" y="1576637"/>
            <a:ext cx="10961815" cy="4524315"/>
          </a:xfrm>
          <a:prstGeom prst="rect">
            <a:avLst/>
          </a:prstGeom>
          <a:noFill/>
        </p:spPr>
        <p:txBody>
          <a:bodyPr wrap="square" rtlCol="0">
            <a:spAutoFit/>
          </a:bodyPr>
          <a:lstStyle/>
          <a:p>
            <a:pPr marL="285750" indent="-285750">
              <a:buFont typeface="Arial" panose="020B0604020202020204" pitchFamily="34" charset="0"/>
              <a:buChar char="•"/>
            </a:pPr>
            <a:r>
              <a:rPr lang="en-US" dirty="0"/>
              <a:t>The Vehicle Movement Analysis Dataset, collected using Roboflow, has two different datasets for two different models, where 1 model is used for checking vehicle patterns and the other for parking occupancy.</a:t>
            </a:r>
          </a:p>
          <a:p>
            <a:endParaRPr lang="en-US" dirty="0"/>
          </a:p>
          <a:p>
            <a:pPr marL="285750" indent="-285750">
              <a:buFont typeface="Arial" panose="020B0604020202020204" pitchFamily="34" charset="0"/>
              <a:buChar char="•"/>
            </a:pPr>
            <a:r>
              <a:rPr lang="en-US" altLang="en-US" dirty="0"/>
              <a:t>The collected images are stored in JPEG or PNG format, accompanied by annotations in YOLOv8 format. The annotations are provided in text files, with a .txt extension. </a:t>
            </a:r>
          </a:p>
          <a:p>
            <a:endParaRPr lang="en-US" altLang="en-US" dirty="0"/>
          </a:p>
          <a:p>
            <a:pPr marL="285750" indent="-285750">
              <a:buFont typeface="Arial" panose="020B0604020202020204" pitchFamily="34" charset="0"/>
              <a:buChar char="•"/>
            </a:pPr>
            <a:r>
              <a:rPr lang="en-US" dirty="0"/>
              <a:t>Each line in the annotation file corresponds to an object and includes the class index (e.g., Vin, </a:t>
            </a:r>
            <a:r>
              <a:rPr lang="en-US" dirty="0" err="1"/>
              <a:t>Vout</a:t>
            </a:r>
            <a:r>
              <a:rPr lang="en-US" dirty="0"/>
              <a:t>, License plate), bounding box center coordinates (x, y), and box dimensions (width, height).</a:t>
            </a:r>
          </a:p>
          <a:p>
            <a:endParaRPr lang="en-US" dirty="0"/>
          </a:p>
          <a:p>
            <a:pPr marL="285750" indent="-285750">
              <a:buFont typeface="Arial" panose="020B0604020202020204" pitchFamily="34" charset="0"/>
              <a:buChar char="•"/>
            </a:pPr>
            <a:r>
              <a:rPr lang="en-US" dirty="0"/>
              <a:t>In terms of usage, the dataset is primarily employed for training machine learning models using YOLOv8, for vehicle detection and classification, evaluating model performance on unseen data, and analyzing vehicle movement patterns, traffic flow, and parking occupancy</a:t>
            </a:r>
            <a:endParaRPr lang="en-US" altLang="en-US" dirty="0"/>
          </a:p>
          <a:p>
            <a:pPr marL="285750" indent="-285750">
              <a:buFont typeface="Arial" panose="020B0604020202020204" pitchFamily="34" charset="0"/>
              <a:buChar char="•"/>
            </a:pPr>
            <a:endParaRPr lang="en-US" altLang="en-US" dirty="0"/>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9954227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A64718B-1D26-D5B3-081F-E3CC2CF312C9}"/>
              </a:ext>
            </a:extLst>
          </p:cNvPr>
          <p:cNvSpPr>
            <a:spLocks noGrp="1"/>
          </p:cNvSpPr>
          <p:nvPr>
            <p:ph type="sldNum" sz="quarter" idx="12"/>
          </p:nvPr>
        </p:nvSpPr>
        <p:spPr/>
        <p:txBody>
          <a:bodyPr/>
          <a:lstStyle/>
          <a:p>
            <a:fld id="{A65A5C87-DF58-40C8-B092-1DE63DB4547E}" type="slidenum">
              <a:rPr lang="en-US" smtClean="0"/>
              <a:t>6</a:t>
            </a:fld>
            <a:endParaRPr lang="en-US" dirty="0"/>
          </a:p>
        </p:txBody>
      </p:sp>
      <p:sp>
        <p:nvSpPr>
          <p:cNvPr id="5" name="Rectangle 4">
            <a:extLst>
              <a:ext uri="{FF2B5EF4-FFF2-40B4-BE49-F238E27FC236}">
                <a16:creationId xmlns:a16="http://schemas.microsoft.com/office/drawing/2014/main" id="{A571C916-13B7-4C2C-65DC-33F203C8A652}"/>
              </a:ext>
            </a:extLst>
          </p:cNvPr>
          <p:cNvSpPr/>
          <p:nvPr/>
        </p:nvSpPr>
        <p:spPr>
          <a:xfrm>
            <a:off x="718442" y="272306"/>
            <a:ext cx="10630593" cy="1052195"/>
          </a:xfrm>
          <a:prstGeom prst="rect">
            <a:avLst/>
          </a:prstGeom>
          <a:ln>
            <a:solidFill>
              <a:schemeClr val="bg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IN" dirty="0"/>
              <a:t>    </a:t>
            </a:r>
            <a:r>
              <a:rPr lang="en-IN" sz="3600" b="1" dirty="0"/>
              <a:t>Process Flow:</a:t>
            </a:r>
          </a:p>
        </p:txBody>
      </p:sp>
      <p:sp>
        <p:nvSpPr>
          <p:cNvPr id="6" name="Rectangle 5">
            <a:extLst>
              <a:ext uri="{FF2B5EF4-FFF2-40B4-BE49-F238E27FC236}">
                <a16:creationId xmlns:a16="http://schemas.microsoft.com/office/drawing/2014/main" id="{014F2F78-8530-D968-FAB8-8C2A0793CFA7}"/>
              </a:ext>
            </a:extLst>
          </p:cNvPr>
          <p:cNvSpPr/>
          <p:nvPr/>
        </p:nvSpPr>
        <p:spPr>
          <a:xfrm>
            <a:off x="640250" y="524442"/>
            <a:ext cx="156384" cy="547921"/>
          </a:xfrm>
          <a:prstGeom prst="rect">
            <a:avLst/>
          </a:prstGeom>
          <a:solidFill>
            <a:srgbClr val="00B0F0"/>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9C212072-FFD3-6AAB-1B16-43FADC7F796B}"/>
              </a:ext>
            </a:extLst>
          </p:cNvPr>
          <p:cNvPicPr>
            <a:picLocks noChangeAspect="1"/>
          </p:cNvPicPr>
          <p:nvPr/>
        </p:nvPicPr>
        <p:blipFill rotWithShape="1">
          <a:blip r:embed="rId2"/>
          <a:srcRect l="3759" t="7771" r="3729" b="3959"/>
          <a:stretch/>
        </p:blipFill>
        <p:spPr>
          <a:xfrm>
            <a:off x="2101818" y="1413164"/>
            <a:ext cx="7863840" cy="5004262"/>
          </a:xfrm>
          <a:prstGeom prst="rect">
            <a:avLst/>
          </a:prstGeom>
        </p:spPr>
      </p:pic>
    </p:spTree>
    <p:extLst>
      <p:ext uri="{BB962C8B-B14F-4D97-AF65-F5344CB8AC3E}">
        <p14:creationId xmlns:p14="http://schemas.microsoft.com/office/powerpoint/2010/main" val="3040440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A64718B-1D26-D5B3-081F-E3CC2CF312C9}"/>
              </a:ext>
            </a:extLst>
          </p:cNvPr>
          <p:cNvSpPr>
            <a:spLocks noGrp="1"/>
          </p:cNvSpPr>
          <p:nvPr>
            <p:ph type="sldNum" sz="quarter" idx="12"/>
          </p:nvPr>
        </p:nvSpPr>
        <p:spPr/>
        <p:txBody>
          <a:bodyPr/>
          <a:lstStyle/>
          <a:p>
            <a:fld id="{A65A5C87-DF58-40C8-B092-1DE63DB4547E}" type="slidenum">
              <a:rPr lang="en-US" smtClean="0"/>
              <a:t>7</a:t>
            </a:fld>
            <a:endParaRPr lang="en-US" dirty="0"/>
          </a:p>
        </p:txBody>
      </p:sp>
      <p:sp>
        <p:nvSpPr>
          <p:cNvPr id="5" name="Rectangle 4">
            <a:extLst>
              <a:ext uri="{FF2B5EF4-FFF2-40B4-BE49-F238E27FC236}">
                <a16:creationId xmlns:a16="http://schemas.microsoft.com/office/drawing/2014/main" id="{A571C916-13B7-4C2C-65DC-33F203C8A652}"/>
              </a:ext>
            </a:extLst>
          </p:cNvPr>
          <p:cNvSpPr/>
          <p:nvPr/>
        </p:nvSpPr>
        <p:spPr>
          <a:xfrm>
            <a:off x="718442" y="272306"/>
            <a:ext cx="10630593" cy="1052195"/>
          </a:xfrm>
          <a:prstGeom prst="rect">
            <a:avLst/>
          </a:prstGeom>
          <a:ln>
            <a:solidFill>
              <a:schemeClr val="bg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IN" dirty="0"/>
              <a:t>    </a:t>
            </a:r>
            <a:r>
              <a:rPr lang="en-IN" sz="3600" b="1" dirty="0"/>
              <a:t>Architecture Diagram:</a:t>
            </a:r>
          </a:p>
        </p:txBody>
      </p:sp>
      <p:sp>
        <p:nvSpPr>
          <p:cNvPr id="6" name="Rectangle 5">
            <a:extLst>
              <a:ext uri="{FF2B5EF4-FFF2-40B4-BE49-F238E27FC236}">
                <a16:creationId xmlns:a16="http://schemas.microsoft.com/office/drawing/2014/main" id="{014F2F78-8530-D968-FAB8-8C2A0793CFA7}"/>
              </a:ext>
            </a:extLst>
          </p:cNvPr>
          <p:cNvSpPr/>
          <p:nvPr/>
        </p:nvSpPr>
        <p:spPr>
          <a:xfrm>
            <a:off x="640250" y="524442"/>
            <a:ext cx="156384" cy="547921"/>
          </a:xfrm>
          <a:prstGeom prst="rect">
            <a:avLst/>
          </a:prstGeom>
          <a:solidFill>
            <a:srgbClr val="00B0F0"/>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730E889E-25E5-810F-2CD4-F2F571A561A0}"/>
              </a:ext>
            </a:extLst>
          </p:cNvPr>
          <p:cNvPicPr>
            <a:picLocks noChangeAspect="1"/>
          </p:cNvPicPr>
          <p:nvPr/>
        </p:nvPicPr>
        <p:blipFill rotWithShape="1">
          <a:blip r:embed="rId2"/>
          <a:srcRect l="9137" t="16970" r="5893" b="18909"/>
          <a:stretch/>
        </p:blipFill>
        <p:spPr>
          <a:xfrm>
            <a:off x="916173" y="1537855"/>
            <a:ext cx="10359653" cy="4397433"/>
          </a:xfrm>
          <a:prstGeom prst="rect">
            <a:avLst/>
          </a:prstGeom>
        </p:spPr>
      </p:pic>
    </p:spTree>
    <p:extLst>
      <p:ext uri="{BB962C8B-B14F-4D97-AF65-F5344CB8AC3E}">
        <p14:creationId xmlns:p14="http://schemas.microsoft.com/office/powerpoint/2010/main" val="301766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A64718B-1D26-D5B3-081F-E3CC2CF312C9}"/>
              </a:ext>
            </a:extLst>
          </p:cNvPr>
          <p:cNvSpPr>
            <a:spLocks noGrp="1"/>
          </p:cNvSpPr>
          <p:nvPr>
            <p:ph type="sldNum" sz="quarter" idx="12"/>
          </p:nvPr>
        </p:nvSpPr>
        <p:spPr/>
        <p:txBody>
          <a:bodyPr/>
          <a:lstStyle/>
          <a:p>
            <a:fld id="{A65A5C87-DF58-40C8-B092-1DE63DB4547E}" type="slidenum">
              <a:rPr lang="en-US" smtClean="0"/>
              <a:t>8</a:t>
            </a:fld>
            <a:endParaRPr lang="en-US" dirty="0"/>
          </a:p>
        </p:txBody>
      </p:sp>
      <p:sp>
        <p:nvSpPr>
          <p:cNvPr id="5" name="Rectangle 4">
            <a:extLst>
              <a:ext uri="{FF2B5EF4-FFF2-40B4-BE49-F238E27FC236}">
                <a16:creationId xmlns:a16="http://schemas.microsoft.com/office/drawing/2014/main" id="{A571C916-13B7-4C2C-65DC-33F203C8A652}"/>
              </a:ext>
            </a:extLst>
          </p:cNvPr>
          <p:cNvSpPr/>
          <p:nvPr/>
        </p:nvSpPr>
        <p:spPr>
          <a:xfrm>
            <a:off x="718442" y="272306"/>
            <a:ext cx="10630593" cy="1052195"/>
          </a:xfrm>
          <a:prstGeom prst="rect">
            <a:avLst/>
          </a:prstGeom>
          <a:ln>
            <a:solidFill>
              <a:schemeClr val="bg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IN" sz="3600" b="1" dirty="0"/>
              <a:t>   Technologies Used:</a:t>
            </a:r>
          </a:p>
        </p:txBody>
      </p:sp>
      <p:sp>
        <p:nvSpPr>
          <p:cNvPr id="6" name="Rectangle 5">
            <a:extLst>
              <a:ext uri="{FF2B5EF4-FFF2-40B4-BE49-F238E27FC236}">
                <a16:creationId xmlns:a16="http://schemas.microsoft.com/office/drawing/2014/main" id="{014F2F78-8530-D968-FAB8-8C2A0793CFA7}"/>
              </a:ext>
            </a:extLst>
          </p:cNvPr>
          <p:cNvSpPr/>
          <p:nvPr/>
        </p:nvSpPr>
        <p:spPr>
          <a:xfrm>
            <a:off x="640250" y="524442"/>
            <a:ext cx="156384" cy="547921"/>
          </a:xfrm>
          <a:prstGeom prst="rect">
            <a:avLst/>
          </a:prstGeom>
          <a:solidFill>
            <a:srgbClr val="00B0F0"/>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FC52B91D-F2B7-F033-4711-B663B3E30832}"/>
              </a:ext>
            </a:extLst>
          </p:cNvPr>
          <p:cNvSpPr txBox="1"/>
          <p:nvPr/>
        </p:nvSpPr>
        <p:spPr>
          <a:xfrm>
            <a:off x="640250" y="1659764"/>
            <a:ext cx="10630593" cy="4524315"/>
          </a:xfrm>
          <a:prstGeom prst="rect">
            <a:avLst/>
          </a:prstGeom>
          <a:noFill/>
        </p:spPr>
        <p:txBody>
          <a:bodyPr wrap="square" rtlCol="0">
            <a:spAutoFit/>
          </a:bodyPr>
          <a:lstStyle/>
          <a:p>
            <a:pPr marL="285750" indent="-285750" algn="just">
              <a:buFont typeface="Arial" panose="020B0604020202020204" pitchFamily="34" charset="0"/>
              <a:buChar char="•"/>
            </a:pPr>
            <a:r>
              <a:rPr lang="en-IN" dirty="0"/>
              <a:t> </a:t>
            </a:r>
            <a:r>
              <a:rPr lang="en-IN" b="1" dirty="0" err="1"/>
              <a:t>Roboflow</a:t>
            </a:r>
            <a:r>
              <a:rPr lang="en-IN" b="1" dirty="0"/>
              <a:t>: </a:t>
            </a:r>
            <a:r>
              <a:rPr lang="en-US" dirty="0"/>
              <a:t>Using Roboflow, creating a dataset for machine learning is straightforward and efficient. You start by uploading images, optionally annotate them, and augment the data for diversity. The platform supports exporting in various formats and facilitates easy management and version control of datasets, streamlining the process of developing robust machine learning models.</a:t>
            </a:r>
            <a:r>
              <a:rPr lang="en-IN" dirty="0"/>
              <a:t> </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b="1" dirty="0"/>
              <a:t>YOLOv8</a:t>
            </a:r>
            <a:r>
              <a:rPr lang="en-IN" dirty="0"/>
              <a:t>: </a:t>
            </a:r>
            <a:r>
              <a:rPr lang="en-US" dirty="0"/>
              <a:t>YOLO (You Only Look Once) is a state-of-the-art object detection algorithm in machine learning. YOLO performs detection in a single network pass, making it extremely fast. YOLO is trained on labelled datasets where bounding boxes and class labels are annotated. During training, the model learns to predict these bounding boxes accurately while optimizing a loss function that balances localization and classification accuracy.</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b="1" dirty="0"/>
              <a:t> Open CV: </a:t>
            </a:r>
            <a:r>
              <a:rPr lang="en-US" dirty="0"/>
              <a:t>OpenCV is a robust open-source library for computer vision tasks, offering tools for image/video processing, object detection, machine learning. It supports multiple platforms and languages, making it essential for a wide range of applications from basic image editing to advanced AI systems.</a:t>
            </a:r>
            <a:endParaRPr lang="en-IN" dirty="0"/>
          </a:p>
        </p:txBody>
      </p:sp>
    </p:spTree>
    <p:extLst>
      <p:ext uri="{BB962C8B-B14F-4D97-AF65-F5344CB8AC3E}">
        <p14:creationId xmlns:p14="http://schemas.microsoft.com/office/powerpoint/2010/main" val="41892840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A64718B-1D26-D5B3-081F-E3CC2CF312C9}"/>
              </a:ext>
            </a:extLst>
          </p:cNvPr>
          <p:cNvSpPr>
            <a:spLocks noGrp="1"/>
          </p:cNvSpPr>
          <p:nvPr>
            <p:ph type="sldNum" sz="quarter" idx="12"/>
          </p:nvPr>
        </p:nvSpPr>
        <p:spPr/>
        <p:txBody>
          <a:bodyPr/>
          <a:lstStyle/>
          <a:p>
            <a:fld id="{A65A5C87-DF58-40C8-B092-1DE63DB4547E}" type="slidenum">
              <a:rPr lang="en-US" smtClean="0"/>
              <a:t>9</a:t>
            </a:fld>
            <a:endParaRPr lang="en-US" dirty="0"/>
          </a:p>
        </p:txBody>
      </p:sp>
      <p:sp>
        <p:nvSpPr>
          <p:cNvPr id="5" name="Rectangle 4">
            <a:extLst>
              <a:ext uri="{FF2B5EF4-FFF2-40B4-BE49-F238E27FC236}">
                <a16:creationId xmlns:a16="http://schemas.microsoft.com/office/drawing/2014/main" id="{A571C916-13B7-4C2C-65DC-33F203C8A652}"/>
              </a:ext>
            </a:extLst>
          </p:cNvPr>
          <p:cNvSpPr/>
          <p:nvPr/>
        </p:nvSpPr>
        <p:spPr>
          <a:xfrm>
            <a:off x="718442" y="272306"/>
            <a:ext cx="10630593" cy="1052195"/>
          </a:xfrm>
          <a:prstGeom prst="rect">
            <a:avLst/>
          </a:prstGeom>
          <a:ln>
            <a:solidFill>
              <a:schemeClr val="bg1">
                <a:lumMod val="95000"/>
              </a:schemeClr>
            </a:solidFill>
          </a:ln>
        </p:spPr>
        <p:style>
          <a:lnRef idx="2">
            <a:schemeClr val="accent6"/>
          </a:lnRef>
          <a:fillRef idx="1">
            <a:schemeClr val="lt1"/>
          </a:fillRef>
          <a:effectRef idx="0">
            <a:schemeClr val="accent6"/>
          </a:effectRef>
          <a:fontRef idx="minor">
            <a:schemeClr val="dk1"/>
          </a:fontRef>
        </p:style>
        <p:txBody>
          <a:bodyPr rtlCol="0" anchor="ctr"/>
          <a:lstStyle/>
          <a:p>
            <a:r>
              <a:rPr lang="en-IN" sz="3600" b="1" dirty="0"/>
              <a:t>   Continue</a:t>
            </a:r>
          </a:p>
        </p:txBody>
      </p:sp>
      <p:sp>
        <p:nvSpPr>
          <p:cNvPr id="6" name="Rectangle 5">
            <a:extLst>
              <a:ext uri="{FF2B5EF4-FFF2-40B4-BE49-F238E27FC236}">
                <a16:creationId xmlns:a16="http://schemas.microsoft.com/office/drawing/2014/main" id="{014F2F78-8530-D968-FAB8-8C2A0793CFA7}"/>
              </a:ext>
            </a:extLst>
          </p:cNvPr>
          <p:cNvSpPr/>
          <p:nvPr/>
        </p:nvSpPr>
        <p:spPr>
          <a:xfrm>
            <a:off x="640250" y="524442"/>
            <a:ext cx="156384" cy="547921"/>
          </a:xfrm>
          <a:prstGeom prst="rect">
            <a:avLst/>
          </a:prstGeom>
          <a:solidFill>
            <a:srgbClr val="00B0F0"/>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6C2353D9-1486-B999-6C47-9467B779440F}"/>
              </a:ext>
            </a:extLst>
          </p:cNvPr>
          <p:cNvSpPr txBox="1"/>
          <p:nvPr/>
        </p:nvSpPr>
        <p:spPr>
          <a:xfrm>
            <a:off x="718442" y="1576637"/>
            <a:ext cx="10552400" cy="3693319"/>
          </a:xfrm>
          <a:prstGeom prst="rect">
            <a:avLst/>
          </a:prstGeom>
          <a:noFill/>
        </p:spPr>
        <p:txBody>
          <a:bodyPr wrap="square" rtlCol="0">
            <a:spAutoFit/>
          </a:bodyPr>
          <a:lstStyle/>
          <a:p>
            <a:pPr marL="285750" indent="-285750">
              <a:buFont typeface="Arial" panose="020B0604020202020204" pitchFamily="34" charset="0"/>
              <a:buChar char="•"/>
            </a:pPr>
            <a:r>
              <a:rPr lang="en-IN" b="1" dirty="0"/>
              <a:t>Pandas: </a:t>
            </a:r>
            <a:r>
              <a:rPr lang="en-US" dirty="0"/>
              <a:t>Pandas is a powerful Python library used extensively for data manipulation and analysis. It provides data structures like </a:t>
            </a:r>
            <a:r>
              <a:rPr lang="en-US" dirty="0" err="1"/>
              <a:t>DataFrame</a:t>
            </a:r>
            <a:r>
              <a:rPr lang="en-US" dirty="0"/>
              <a:t> and Series that allow easy handling of structured data. Pandas excels in tasks such as data cleaning, transformation, and exploration.</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r>
              <a:rPr lang="en-IN" b="1" dirty="0"/>
              <a:t>Matplotlib: </a:t>
            </a:r>
            <a:r>
              <a:rPr lang="en-US" dirty="0"/>
              <a:t>Matplotlib is a Python library for creating high-quality static visualizations. It supports a variety of plot types, offers extensive customization options, and has both a simple interface for quick plotting and an object-oriented interface for more control.</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HTML, CSS, Flask: </a:t>
            </a:r>
            <a:r>
              <a:rPr lang="en-US" dirty="0"/>
              <a:t>HTML defines the structure and content of web pages, CSS enhances their visual appearance and layout, and Flask integrates these components along with backend logic to create dynamic and interactive web applications. This combination forms a powerful toolkit for building a modern web experience</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03644812"/>
      </p:ext>
    </p:extLst>
  </p:cSld>
  <p:clrMapOvr>
    <a:masterClrMapping/>
  </p:clrMapOvr>
</p:sld>
</file>

<file path=ppt/theme/theme1.xml><?xml version="1.0" encoding="utf-8"?>
<a:theme xmlns:a="http://schemas.openxmlformats.org/drawingml/2006/main" name="AccentBoxVTI">
  <a:themeElements>
    <a:clrScheme name="AccentBoxVTI">
      <a:dk1>
        <a:srgbClr val="000000"/>
      </a:dk1>
      <a:lt1>
        <a:sysClr val="window" lastClr="FFFFFF"/>
      </a:lt1>
      <a:dk2>
        <a:srgbClr val="262626"/>
      </a:dk2>
      <a:lt2>
        <a:srgbClr val="FFFFFF"/>
      </a:lt2>
      <a:accent1>
        <a:srgbClr val="F5A700"/>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927DC71-2909-427C-BDB0-3E47E2101517}">
  <ds:schemaRefs>
    <ds:schemaRef ds:uri="http://schemas.microsoft.com/sharepoint/v3/contenttype/forms"/>
  </ds:schemaRefs>
</ds:datastoreItem>
</file>

<file path=customXml/itemProps2.xml><?xml version="1.0" encoding="utf-8"?>
<ds:datastoreItem xmlns:ds="http://schemas.openxmlformats.org/officeDocument/2006/customXml" ds:itemID="{290D7697-8E53-4EA8-8CBB-9C19575257B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DF0A252-5923-47A2-A53A-F9BF7290891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AccentBox presentation</Template>
  <TotalTime>515</TotalTime>
  <Words>1182</Words>
  <Application>Microsoft Office PowerPoint</Application>
  <PresentationFormat>Widescreen</PresentationFormat>
  <Paragraphs>73</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Avenir Next LT Pro</vt:lpstr>
      <vt:lpstr>Calibri</vt:lpstr>
      <vt:lpstr>Segoe UI</vt:lpstr>
      <vt:lpstr>AccentBoxVTI</vt:lpstr>
      <vt:lpstr>Vehicle Movement Analysis and Insight Generation in a College Campus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samiksha atiwadkar</dc:creator>
  <cp:lastModifiedBy>jyotiba maragannache</cp:lastModifiedBy>
  <cp:revision>4</cp:revision>
  <dcterms:created xsi:type="dcterms:W3CDTF">2024-07-07T16:10:29Z</dcterms:created>
  <dcterms:modified xsi:type="dcterms:W3CDTF">2024-07-15T15:38:27Z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