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DAA"/>
    <a:srgbClr val="685F7A"/>
    <a:srgbClr val="76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C8FFB-3037-4835-9A16-D2CC5295A260}" v="3" dt="2022-10-16T07:45:20.777"/>
    <p1510:client id="{B77756E9-05D5-4A49-B59A-DCA46951BAB4}" v="520" dt="2022-10-16T07:54:37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0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73" r:id="rId6"/>
    <p:sldLayoutId id="2147483768" r:id="rId7"/>
    <p:sldLayoutId id="2147483769" r:id="rId8"/>
    <p:sldLayoutId id="2147483770" r:id="rId9"/>
    <p:sldLayoutId id="2147483772" r:id="rId10"/>
    <p:sldLayoutId id="21474837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2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Blue 3D hologram designs">
            <a:extLst>
              <a:ext uri="{FF2B5EF4-FFF2-40B4-BE49-F238E27FC236}">
                <a16:creationId xmlns:a16="http://schemas.microsoft.com/office/drawing/2014/main" id="{5DBD3C2C-7C0F-19E5-3EF6-52E444B6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2105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Blue Mountain Data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Jyoti Basral</a:t>
            </a:r>
          </a:p>
          <a:p>
            <a:r>
              <a:rPr lang="en-US" sz="2200">
                <a:solidFill>
                  <a:srgbClr val="FFFFFF"/>
                </a:solidFill>
              </a:rPr>
              <a:t>16</a:t>
            </a:r>
            <a:r>
              <a:rPr lang="en-US" sz="2200" baseline="30000">
                <a:solidFill>
                  <a:srgbClr val="FFFFFF"/>
                </a:solidFill>
              </a:rPr>
              <a:t>th</a:t>
            </a:r>
            <a:r>
              <a:rPr lang="en-US" sz="2200">
                <a:solidFill>
                  <a:srgbClr val="FFFFFF"/>
                </a:solidFill>
              </a:rPr>
              <a:t> October 2022</a:t>
            </a:r>
          </a:p>
        </p:txBody>
      </p:sp>
      <p:grpSp>
        <p:nvGrpSpPr>
          <p:cNvPr id="4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7000">
              <a:srgbClr val="507DAA">
                <a:lumMod val="80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16FA-124F-D391-0036-A7960AC2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EA13-EA63-01BC-97FA-72029013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Blah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30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7000">
              <a:srgbClr val="507DAA">
                <a:lumMod val="80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16FA-124F-D391-0036-A7960AC2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EA13-EA63-01BC-97FA-72029013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Blah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8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7000">
              <a:srgbClr val="507DAA">
                <a:lumMod val="80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16FA-124F-D391-0036-A7960AC2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EA13-EA63-01BC-97FA-72029013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Blah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7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7000">
              <a:srgbClr val="507DAA">
                <a:lumMod val="80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16FA-124F-D391-0036-A7960AC2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EA13-EA63-01BC-97FA-72029013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One of the clearly visible trends is the decline in the number of responses. This has dropped by 50% from the months of March to May. Less customers providing feedback could means that the statistical relevance of the data will deteriorate.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There could be many underlying issues that need to be uncovered </a:t>
            </a:r>
            <a:r>
              <a:rPr lang="en-US" dirty="0" err="1">
                <a:solidFill>
                  <a:schemeClr val="bg1"/>
                </a:solidFill>
              </a:rPr>
              <a:t>eg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Customers might be losing trust in providing feedback as no actions are being taken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There is an issue in the feedback mechanism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6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7000">
              <a:srgbClr val="507DAA">
                <a:lumMod val="80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EA13-EA63-01BC-97FA-72029013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117" y="3142490"/>
            <a:ext cx="1997765" cy="5730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228976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105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Sagona Book</vt:lpstr>
      <vt:lpstr>ExploreVTI</vt:lpstr>
      <vt:lpstr>Blue Mountain Data Insights</vt:lpstr>
      <vt:lpstr>Insight - 1</vt:lpstr>
      <vt:lpstr>Insight - 2</vt:lpstr>
      <vt:lpstr>Insight - 3</vt:lpstr>
      <vt:lpstr>Key Trend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Jyoti Basral</cp:lastModifiedBy>
  <cp:revision>5</cp:revision>
  <dcterms:created xsi:type="dcterms:W3CDTF">2022-10-16T07:44:04Z</dcterms:created>
  <dcterms:modified xsi:type="dcterms:W3CDTF">2022-10-16T12:51:09Z</dcterms:modified>
</cp:coreProperties>
</file>