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47B1-10FB-469A-ACC7-3AA4F5EB1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957BF-190F-4A5B-B129-6050F107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688D4-8A9C-4A4E-951A-F48B959A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2D0-6A22-4DBE-871E-5F553E0A7E6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C503F-7FA3-4467-AFB6-99DDF56E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E18CD-1B9D-4C87-BB6E-43310361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092-B245-4CC8-B86D-5AF4CECFA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34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6C14-4943-4E69-8E67-D27642AA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29548-894B-46D8-BE37-6EF454044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E244-00F2-45BC-AFC9-57B6C295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2D0-6A22-4DBE-871E-5F553E0A7E6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72E29-0847-4985-A663-6C08CDDB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9A75-C1CF-4386-B07D-616C699A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092-B245-4CC8-B86D-5AF4CECFA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10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3142E-2B70-4D6B-BBAA-461F5B6B3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50C4F-8C5C-4A0E-9212-7A5DA3142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81F7-10CA-4C67-BCD3-E379146F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2D0-6A22-4DBE-871E-5F553E0A7E6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2C829-05DE-4D99-992E-4D98ADC6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F05D1-1E0C-4873-AEC4-F44A7A74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092-B245-4CC8-B86D-5AF4CECFA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13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5976-1991-4EF6-9F45-6FFF5058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CDA20-6FCF-4ED9-81F4-3B01DF53A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B1BF4-5380-4736-AA91-B16B2791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2D0-6A22-4DBE-871E-5F553E0A7E6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8F7EE-B982-4A42-A120-E0D529BB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4FD3C-0AFA-404C-93B8-6A8A2C50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092-B245-4CC8-B86D-5AF4CECFA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1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5482-2B1C-4AB8-9505-A2D2227E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C4BF1-29D8-4825-A9A2-7C44989CA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0BC69-58F9-4378-9BB2-B514516B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2D0-6A22-4DBE-871E-5F553E0A7E6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AFF0-3F3A-49D9-A688-2848291F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27FA-0BEE-435D-AB57-2B5A38CA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092-B245-4CC8-B86D-5AF4CECFA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75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A082-DDAE-4DF7-917A-786F47CF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ED7E2-3243-4300-94D5-E8D4239AC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0A683-1283-4FD0-8FDF-17191B8D6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1E90A-B6DA-42D7-B6DF-95B2638F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2D0-6A22-4DBE-871E-5F553E0A7E6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DCAC9-9299-4785-9F77-46C63663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FE5B9-050B-4815-A10F-6132E9B1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092-B245-4CC8-B86D-5AF4CECFA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76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311D6-07F3-4994-B8DD-478AA90A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69D3C-6B69-4655-8C92-C6733D9B0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D4F1C-8309-4111-B15F-CB32702D6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C5CD3-DDFA-4824-B36E-5057BF663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517E7-CD42-4078-A5A6-5CAF47102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F9689-6905-4B76-967D-D4921232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2D0-6A22-4DBE-871E-5F553E0A7E6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DC456-FDEA-46E2-9FF0-EF718BA4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1573B-D27E-49CE-A0C0-9ACA9D06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092-B245-4CC8-B86D-5AF4CECFA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06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4244-9BCE-4EA8-87BF-1DDD9E4A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84543-0145-4661-976B-518AE704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2D0-6A22-4DBE-871E-5F553E0A7E6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266C2-EFBB-4C7C-8E66-8302E442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54507-1746-42FF-AE56-CBB1235A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092-B245-4CC8-B86D-5AF4CECFA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8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CF02C-0D4D-4115-B1A1-292C8BF4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2D0-6A22-4DBE-871E-5F553E0A7E6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1872E-BE67-432E-80F6-3FC4A43B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A0F2E-8132-4C4D-932E-CBC21176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092-B245-4CC8-B86D-5AF4CECFA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6E3-86F2-4F46-B389-720B8C88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8274C-D220-432F-939A-8A066BC7C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86D2D-CC40-43C0-8E8C-60F0A54B3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4A242-6F76-48DE-9C4A-E0B0B18D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2D0-6A22-4DBE-871E-5F553E0A7E6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A5FC6-6451-4314-A2DB-8E619FFA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74150-466D-4AC8-9CBF-08D2B172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092-B245-4CC8-B86D-5AF4CECFA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85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8D2A-424B-4458-97F8-53E8A0A4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3C085-2762-4F8D-8B92-C21B904EA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4D6E9-EC88-49BF-9771-8B972106E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73228-C5A3-40EE-87F0-0E860FCA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52D0-6A22-4DBE-871E-5F553E0A7E6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C5134-9208-4EC3-A7D2-C054B2BA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4C519-0502-4C85-9DAB-15333735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6092-B245-4CC8-B86D-5AF4CECFA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51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A6DB2-2F3B-4A72-B14F-C81ACD28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C011B-99AF-455B-8E1F-E784EE508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F9811-000B-4309-B565-B7FD3AC10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752D0-6A22-4DBE-871E-5F553E0A7E6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B41EB-0899-4C23-ABEE-0DE0692F1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846F-9A7D-43EC-B99E-C1DD68EA8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6092-B245-4CC8-B86D-5AF4CECFA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78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EC0E-6AF8-4847-BC65-00FDA505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46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Hospital Emergency Room Dashboard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5883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C34D-9E36-457B-85DF-83CDBB13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Purpose of Project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50AB-4477-47E2-BD8B-A786E54D5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1.Dashboard create in Microsoft Excel to improve efficiency and provide useful insights.</a:t>
            </a:r>
          </a:p>
          <a:p>
            <a:pPr marL="0" indent="0">
              <a:buNone/>
            </a:pPr>
            <a:r>
              <a:rPr lang="en-US" dirty="0"/>
              <a:t>2.This dashboard will help stakeholders monitor, analyze and make better decisions for managing patients and improving services.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58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ABFF-AA7D-4DB3-8A5F-4F02D48D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Steps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BA851-148C-415A-B89D-BBE6360F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1.Business Requirement Gathering.</a:t>
            </a:r>
          </a:p>
          <a:p>
            <a:pPr marL="0" indent="0">
              <a:buNone/>
            </a:pPr>
            <a:r>
              <a:rPr lang="en-US" dirty="0"/>
              <a:t>2.Understanding of data.</a:t>
            </a:r>
          </a:p>
          <a:p>
            <a:pPr marL="0" indent="0">
              <a:buNone/>
            </a:pPr>
            <a:r>
              <a:rPr lang="en-US" dirty="0"/>
              <a:t>3.Data Connection(Import data using power query)</a:t>
            </a:r>
          </a:p>
          <a:p>
            <a:pPr marL="0" indent="0">
              <a:buNone/>
            </a:pPr>
            <a:r>
              <a:rPr lang="en-US" dirty="0"/>
              <a:t>4.Data cleaning and data quality check using power query.</a:t>
            </a:r>
          </a:p>
          <a:p>
            <a:pPr marL="0" indent="0">
              <a:buNone/>
            </a:pPr>
            <a:r>
              <a:rPr lang="en-US" dirty="0"/>
              <a:t>5.Creating power table using power query.</a:t>
            </a:r>
          </a:p>
          <a:p>
            <a:pPr marL="0" indent="0">
              <a:buNone/>
            </a:pPr>
            <a:r>
              <a:rPr lang="en-US" dirty="0"/>
              <a:t>6.Data modelling power pivot.</a:t>
            </a:r>
          </a:p>
          <a:p>
            <a:pPr marL="0" indent="0">
              <a:buNone/>
            </a:pPr>
            <a:r>
              <a:rPr lang="en-US" dirty="0"/>
              <a:t>7.Adding required columns using Dax calculations in power pivot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0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2D9E-E944-4802-9185-2617597F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4F66-7647-437D-9952-37442E41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8.Creating pivot and dashboards layouts.</a:t>
            </a:r>
          </a:p>
          <a:p>
            <a:pPr marL="0" indent="0">
              <a:buNone/>
            </a:pPr>
            <a:r>
              <a:rPr lang="en-US" dirty="0"/>
              <a:t>9.Charts development and formatting.</a:t>
            </a:r>
          </a:p>
          <a:p>
            <a:pPr marL="0" indent="0">
              <a:buNone/>
            </a:pPr>
            <a:r>
              <a:rPr lang="en-US" dirty="0"/>
              <a:t>10.Dashboard development.</a:t>
            </a:r>
          </a:p>
          <a:p>
            <a:pPr marL="0" indent="0">
              <a:buNone/>
            </a:pPr>
            <a:r>
              <a:rPr lang="en-US" dirty="0"/>
              <a:t>11.Insights generation.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65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8859-26D1-4A89-B70E-44AADCBD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731" y="243246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9198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9798-52D7-479D-A084-B42263A1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57" y="296255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Any Query??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8058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Hospital Emergency Room Dashboard</vt:lpstr>
      <vt:lpstr>Purpose of Project</vt:lpstr>
      <vt:lpstr>Project Steps</vt:lpstr>
      <vt:lpstr>Project Steps</vt:lpstr>
      <vt:lpstr>Thank you</vt:lpstr>
      <vt:lpstr>Any Query??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Emergency Room Dashboard</dc:title>
  <dc:creator>ADMIN</dc:creator>
  <cp:lastModifiedBy>ADMIN</cp:lastModifiedBy>
  <cp:revision>3</cp:revision>
  <dcterms:created xsi:type="dcterms:W3CDTF">2025-03-13T09:34:12Z</dcterms:created>
  <dcterms:modified xsi:type="dcterms:W3CDTF">2025-03-13T09:53:00Z</dcterms:modified>
</cp:coreProperties>
</file>