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3D39-7CC1-47D4-A8C4-92A8DC61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2FB17-5FEF-451B-A17F-4125C24B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6198-EADF-4716-9687-F938E2E9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5572-13CA-461A-A2DA-17E7A52F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8C35-0FE4-4A17-BC88-A4F101B1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951F-3BAD-4E20-AD7A-E88169E9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036C-E0E7-49AD-8206-AEA3F082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16EE-E356-4579-A738-831DBCF5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5654-0CB1-49DE-8141-408B30CB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0DC4-5FC6-438C-940F-0C539CC6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F062F-3842-4D68-B13E-03337B127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AABCA-4FCE-4FD9-9234-897B4AFC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2C0B6-8529-4B68-9E04-D1AC9422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BC32-1057-4805-90EF-339508CE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E686-5437-4700-9E5C-EDC92E43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6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1880-4A08-4D9C-B0A9-47881A85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ADF0-D480-4BB4-986F-4E178653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2539-EBFC-455F-9D8B-D89D7267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1460-71D4-4AC0-B12E-25FEA055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D6A3-0A2B-497A-99AA-C9A3292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761A-EBC3-489B-A4DE-F23AF763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EF0C-E30D-4302-8B08-9873DCC0A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1CBC-3C5E-473A-8206-D706776E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A585-F175-4611-BEFF-EBBF5BF4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6AEC-DD72-43A1-979A-D6B83EF9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5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9513-BA5E-438A-95D3-56F7E0A6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8377-F7CA-4970-8C9C-38EC64053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916C5-C31E-411B-A2C5-33A00558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E577A-A42D-4C59-8721-A41E0F3C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8D87A-729C-4479-9438-14EED886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3B10-7361-454E-AEAD-51F8D048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1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CD4-FE40-4FE4-AD77-6D6CBC3A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0F9A-8A04-4C19-959C-5679257C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BD2BB-FEE0-459A-8A15-ACB952F8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3D967-F8A1-4EB2-BF67-DFF67DB5A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B38C5-8E40-44F3-B8E5-C9F75A0DF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4A480-2737-4653-BD4E-541B0464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261E2-4DF8-4A0D-B999-325B5C68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6CB-0EA7-4114-8778-AC2C5677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EDD0-49E9-4048-B81B-2F8D84B5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DE01E-008F-412C-8A75-8DDD2EDA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CD537-9623-4655-B05F-EAF71AF2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E42C2-2AD9-43C0-85C3-3F961075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070F9-664C-4569-9AE4-D417A116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5A27D-9215-4E99-B513-27FC8CF9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EDE04-C9A7-4310-A507-71572674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BAEE-B831-46D1-9711-A89A4D1F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ECDD-7A3E-4A17-9720-9517C105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70900-CA0C-49BD-BF5D-FA68CD5D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4C530-A686-451F-9632-A2DDE7E1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EA231-92DA-49C6-B978-24C9CA8B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35C05-B43F-43B0-ADAB-C99D4148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FAEA-5E4A-4421-ABDA-AE6A7ED1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21AF0-7C6A-49F0-B165-3609B225A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FED32-10F9-4491-85F2-6C39286C7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6108A-A565-4C88-BDDE-26EF5F82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D542F-388D-422A-99DB-6847F329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F38A6-4C25-4250-B77D-35C487B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29143-518E-430C-BDA6-3A6A227D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4C5A3-734A-4075-9E3D-B14191F7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1692-1B74-4F1E-8FA7-E8FAF6FE7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BEF1-3915-4B54-84BF-B078DFD6AA8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80D9-B62F-45AE-9EF5-B56A36032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E76F-63D8-428A-B061-E1C8499B7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019B-F3BD-4B6C-A05F-4B72351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A0F7-4FD8-4C31-961A-DA18CF10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9674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CHRISTMAS SALES AND TREND ANALYSIS DASHBORD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C910-FB8E-4884-BA02-1D6464EA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/>
          <a:lstStyle/>
          <a:p>
            <a:r>
              <a:rPr lang="en-US" dirty="0"/>
              <a:t>Clean the data in Power bi Editor</a:t>
            </a:r>
          </a:p>
          <a:p>
            <a:r>
              <a:rPr lang="en-US" dirty="0"/>
              <a:t>Check Column Quantity </a:t>
            </a:r>
          </a:p>
          <a:p>
            <a:r>
              <a:rPr lang="en-US" dirty="0"/>
              <a:t>Errors must be 0%</a:t>
            </a:r>
          </a:p>
          <a:p>
            <a:r>
              <a:rPr lang="en-US" dirty="0"/>
              <a:t>Create location table</a:t>
            </a:r>
          </a:p>
          <a:p>
            <a:r>
              <a:rPr lang="en-US" dirty="0"/>
              <a:t>Check Model view for both tables(Christmas sales and trends ,and location)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8711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E556AE-919E-4A7E-9D8D-F58910343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99977"/>
              </p:ext>
            </p:extLst>
          </p:nvPr>
        </p:nvGraphicFramePr>
        <p:xfrm>
          <a:off x="3432313" y="1689928"/>
          <a:ext cx="1702904" cy="134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2313" y="1689928"/>
                        <a:ext cx="1702904" cy="134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41B23D-2862-4970-8AD3-40A03D6EC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32975"/>
              </p:ext>
            </p:extLst>
          </p:nvPr>
        </p:nvGraphicFramePr>
        <p:xfrm>
          <a:off x="6327912" y="3174171"/>
          <a:ext cx="1729409" cy="142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912" y="3174171"/>
                        <a:ext cx="1729409" cy="1424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67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4D-4456-43E6-8E63-C0822FB9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KPIs(Key performance indicator)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DDBC-3161-4E14-8F88-17CEDBC7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Kpis</a:t>
            </a:r>
            <a:r>
              <a:rPr lang="en-US" dirty="0"/>
              <a:t> use for checking the goals.</a:t>
            </a:r>
          </a:p>
          <a:p>
            <a:r>
              <a:rPr lang="en-US" dirty="0"/>
              <a:t>First </a:t>
            </a:r>
            <a:r>
              <a:rPr lang="en-US" dirty="0" err="1"/>
              <a:t>kpi</a:t>
            </a:r>
            <a:r>
              <a:rPr lang="en-US" dirty="0"/>
              <a:t> is for Total customers</a:t>
            </a:r>
          </a:p>
          <a:p>
            <a:r>
              <a:rPr lang="en-US" dirty="0"/>
              <a:t>Second </a:t>
            </a:r>
            <a:r>
              <a:rPr lang="en-US" dirty="0" err="1"/>
              <a:t>kpi</a:t>
            </a:r>
            <a:r>
              <a:rPr lang="en-US" dirty="0"/>
              <a:t> is for total sales</a:t>
            </a:r>
          </a:p>
          <a:p>
            <a:r>
              <a:rPr lang="en-US" dirty="0"/>
              <a:t>Third </a:t>
            </a:r>
            <a:r>
              <a:rPr lang="en-US" dirty="0" err="1"/>
              <a:t>kpi</a:t>
            </a:r>
            <a:r>
              <a:rPr lang="en-US" dirty="0"/>
              <a:t> is for Total </a:t>
            </a:r>
            <a:r>
              <a:rPr lang="en-US" dirty="0" err="1"/>
              <a:t>transaactions</a:t>
            </a:r>
            <a:endParaRPr lang="en-US" dirty="0"/>
          </a:p>
          <a:p>
            <a:r>
              <a:rPr lang="en-US" dirty="0"/>
              <a:t>Fourth </a:t>
            </a:r>
            <a:r>
              <a:rPr lang="en-US" dirty="0" err="1"/>
              <a:t>kpi</a:t>
            </a:r>
            <a:r>
              <a:rPr lang="en-US" dirty="0"/>
              <a:t> is for Average of delivery time</a:t>
            </a:r>
          </a:p>
        </p:txBody>
      </p:sp>
    </p:spTree>
    <p:extLst>
      <p:ext uri="{BB962C8B-B14F-4D97-AF65-F5344CB8AC3E}">
        <p14:creationId xmlns:p14="http://schemas.microsoft.com/office/powerpoint/2010/main" val="193474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0D2-2828-4F2D-BD6B-0A7DBA4E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SLICERS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A1DB-23EB-4C9F-A02F-B4DED671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slicer is for product name</a:t>
            </a:r>
          </a:p>
          <a:p>
            <a:r>
              <a:rPr lang="en-US" dirty="0"/>
              <a:t>Second slicer is for location</a:t>
            </a:r>
          </a:p>
          <a:p>
            <a:r>
              <a:rPr lang="en-US" dirty="0"/>
              <a:t>Third slicer is for gift wrap</a:t>
            </a:r>
          </a:p>
        </p:txBody>
      </p:sp>
    </p:spTree>
    <p:extLst>
      <p:ext uri="{BB962C8B-B14F-4D97-AF65-F5344CB8AC3E}">
        <p14:creationId xmlns:p14="http://schemas.microsoft.com/office/powerpoint/2010/main" val="378297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3BFB-750B-416B-BE50-4E478090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9455-050B-4EA4-8FCC-F998DE8E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visual is </a:t>
            </a:r>
            <a:r>
              <a:rPr lang="en-US" dirty="0" err="1"/>
              <a:t>guage</a:t>
            </a:r>
            <a:r>
              <a:rPr lang="en-US" dirty="0"/>
              <a:t> shows the sum of discount amount.</a:t>
            </a:r>
          </a:p>
          <a:p>
            <a:r>
              <a:rPr lang="en-US" dirty="0"/>
              <a:t>Second visual is donut chart shows sum of transactions id by age groups.</a:t>
            </a:r>
          </a:p>
          <a:p>
            <a:r>
              <a:rPr lang="en-US" dirty="0"/>
              <a:t>Third visual is funnel shows sum of unit price by event.</a:t>
            </a:r>
          </a:p>
          <a:p>
            <a:r>
              <a:rPr lang="en-US" dirty="0"/>
              <a:t>Fourth visual is stacked column chart shows count of product id by shipping methods.</a:t>
            </a:r>
          </a:p>
          <a:p>
            <a:r>
              <a:rPr lang="en-US" dirty="0"/>
              <a:t>Fifth visual is line and clustered column chart shows sum of quantity and count of payment type by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92322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66BD3-32BD-46C3-B91D-EC9BA1F5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3" y="304800"/>
            <a:ext cx="11460174" cy="6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2E0FC7-97BA-4252-ADAC-74CDB27AB654}"/>
              </a:ext>
            </a:extLst>
          </p:cNvPr>
          <p:cNvSpPr/>
          <p:nvPr/>
        </p:nvSpPr>
        <p:spPr>
          <a:xfrm>
            <a:off x="2478156" y="2544417"/>
            <a:ext cx="6970643" cy="198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680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Excel Macro-Enabled Worksheet</vt:lpstr>
      <vt:lpstr>Package</vt:lpstr>
      <vt:lpstr>CHRISTMAS SALES AND TREND ANALYSIS DASHBORD</vt:lpstr>
      <vt:lpstr>PowerPoint Presentation</vt:lpstr>
      <vt:lpstr>KPIs(Key performance indicator)</vt:lpstr>
      <vt:lpstr>SLICERS</vt:lpstr>
      <vt:lpstr>VISUALS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SALES AND TREND ANALYSIS DASHBORD</dc:title>
  <dc:creator>janu kale</dc:creator>
  <cp:lastModifiedBy>janu kale</cp:lastModifiedBy>
  <cp:revision>2</cp:revision>
  <dcterms:created xsi:type="dcterms:W3CDTF">2024-12-28T18:11:34Z</dcterms:created>
  <dcterms:modified xsi:type="dcterms:W3CDTF">2024-12-29T14:30:11Z</dcterms:modified>
</cp:coreProperties>
</file>