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9E481-0ADD-4CEC-A630-F10F1DB27AA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067A0-9B5A-4E61-B212-3F58E9DBC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1041-2C65-4C32-B261-CB2B39C2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F8807-AE6F-4F31-99EE-1E735F8E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B03B-05E6-4A9D-A488-490ED86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9C71-1D67-4ECC-A882-6FDDFEC0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2C26-D556-4F62-AAE2-52C3CF60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45E8-FEEE-4C63-B1DE-DCFB1190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4102-0872-4AFE-9C70-C1EDCBE9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E3C7-D863-4713-B6D4-833A6ADD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6426-0F2B-446C-8BAF-211DB5D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D236-65DC-416A-87F8-6029C1C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7D5FF-4366-435D-8CEF-2AE37F8DF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1470-26B0-421D-B7D7-055D88D1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C3E8-1DA6-4209-9989-297C2321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69CA-F97B-4600-B99A-E573C3B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5CAE-25D2-4953-900E-B7581069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200A-E479-4761-8AA5-DF6CB6FC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111-854C-4AFC-9781-CBBDB402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769C-779E-45BB-B277-8DCD04A1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0CFB-2426-4CFC-BE86-060EA17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C688-C799-4D88-AED3-370A9DC7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A186-1FFC-4D49-B31F-EDF62858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84D8-CFE6-4531-8765-7E48A7E9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2BCC-9DAA-475F-8E4C-23965DF7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76B7-A0B1-43E7-AD4D-3920585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30AC-AD2D-4601-A471-2B03907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0544-74FE-4885-B43A-D05F5A45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D9D8-F4F6-4A03-986F-CA4EF0DD1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7D6D-65BA-4CE8-A08C-D7B2F7AD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9427-095F-4D07-8F93-1B41A3F3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A6AB-39EF-4BF0-AD80-EB383AAA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0A70-70DC-4641-95B7-DEB20620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BA25-3885-4BE5-B322-BDF6D71B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D7C6-731E-4E41-AAA6-50734B2E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819B-D26F-4979-8D7B-ED76B764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58344-499C-4968-8C11-71E911396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06907-274A-4CE2-957E-917A8435B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EC7B2-7AF2-4667-A3B9-5079E6C8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D9C28-D6FB-4C72-BDFF-C5C2516C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F6CE9-6556-44D5-85EB-0A2DE619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C1F-D1B5-41C5-B6F0-A3144831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FD6C2-E17A-41AA-8F7E-98F94334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E79DC-614E-4649-B1ED-B2D70DC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8A4D4-4A86-4ED8-A6E7-3C3EE28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CC93-9B3F-4E3C-BB61-3543A923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652FF-69C4-448E-B31B-32F614D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BBC17-1271-4CC3-9AF3-99621277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6CA0-4AEF-4386-95A2-C194D26C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3A97-901A-4137-8009-5D916EE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DEDE-C049-4696-A47A-403BF6AD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3C26-D80E-42B6-8267-FA44391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6FA9-2FAD-43AC-A7F2-CC0D435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34AD3-A469-4C15-A3BB-55A5A1B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8B1A-C27D-4AAB-8621-CF10A296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788E-D306-46EF-8BB8-C6A323268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28DAD-8BD0-43F1-ACDD-FDC2B1D0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5659-35A3-4BC7-85AB-8AA474C1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9391A-3A47-4167-AE63-1BF1236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0450F-598F-4390-8DE3-BA50AA88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7B402-8F70-469F-BA0E-A311A7BB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F5C6E-41BD-432E-B4F8-47475FCE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162E-A511-4C28-BA6D-6FE7B9AA4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689E-4E5C-482C-A68B-45F152AA59F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074C-051B-4974-A4E0-EDC9F25C4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1BFB-3CCB-4837-B87A-1ED99AA7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AAF8-BFEB-4936-BED9-204EF92B9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7E3C-100D-45AA-8ED3-AC3B309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256D-173C-401A-80D0-86944641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Software used for this project is power bi version-October2024</a:t>
            </a:r>
          </a:p>
          <a:p>
            <a:endParaRPr lang="en-US" dirty="0"/>
          </a:p>
          <a:p>
            <a:r>
              <a:rPr lang="en-US" dirty="0"/>
              <a:t>OJECTIVES OF PROJECT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Mobile sales data can help you understand your customers better by analyzing their online engagements.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This data can provide insights into their behaviors, decisions, opinions.</a:t>
            </a:r>
          </a:p>
          <a:p>
            <a:pPr marL="514350" indent="-514350">
              <a:buAutoNum type="arabicPeriod"/>
            </a:pP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Improving sales strategy</a:t>
            </a:r>
            <a:r>
              <a:rPr lang="en-US" i="0" dirty="0">
                <a:solidFill>
                  <a:srgbClr val="545D7E"/>
                </a:solidFill>
                <a:effectLst/>
                <a:latin typeface="Google Sans"/>
              </a:rPr>
              <a:t>.</a:t>
            </a:r>
          </a:p>
          <a:p>
            <a:pPr marL="514350" indent="-514350">
              <a:buAutoNum type="arabicPeriod"/>
            </a:pP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Maintaining customer relationships.</a:t>
            </a:r>
          </a:p>
          <a:p>
            <a:pPr marL="514350" indent="-514350">
              <a:buAutoNum type="arabicPeriod"/>
            </a:pP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Reaching customers in specific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89F9-1DFC-4DD6-87E5-E6A3CE21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5330" cy="920336"/>
          </a:xfrm>
        </p:spPr>
        <p:txBody>
          <a:bodyPr/>
          <a:lstStyle/>
          <a:p>
            <a:r>
              <a:rPr lang="en-US" dirty="0"/>
              <a:t>Dataset used for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E2D75C-CAA3-4BBA-829F-83025326D60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50922"/>
              </p:ext>
            </p:extLst>
          </p:nvPr>
        </p:nvGraphicFramePr>
        <p:xfrm>
          <a:off x="4055165" y="1821655"/>
          <a:ext cx="3114262" cy="262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5165" y="1821655"/>
                        <a:ext cx="3114262" cy="262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4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5875-4E4A-46BB-AD02-5B83CBF2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81661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cleaning in power query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0EBA-0D19-4ED3-A2ED-A0C96479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/>
          <a:lstStyle/>
          <a:p>
            <a:r>
              <a:rPr lang="en-US" dirty="0"/>
              <a:t>Clean the data if there were found any errors by using power query editor.</a:t>
            </a:r>
          </a:p>
          <a:p>
            <a:r>
              <a:rPr lang="en-US" dirty="0"/>
              <a:t>Power bi </a:t>
            </a:r>
            <a:r>
              <a:rPr lang="en-US" dirty="0" err="1"/>
              <a:t>desktop→view</a:t>
            </a:r>
            <a:r>
              <a:rPr lang="en-US" dirty="0"/>
              <a:t> </a:t>
            </a:r>
            <a:r>
              <a:rPr lang="en-US" dirty="0" err="1"/>
              <a:t>tab→column</a:t>
            </a:r>
            <a:r>
              <a:rPr lang="en-US" dirty="0"/>
              <a:t> quantity.</a:t>
            </a:r>
          </a:p>
          <a:p>
            <a:r>
              <a:rPr lang="en-US" dirty="0"/>
              <a:t>Right click on </a:t>
            </a:r>
            <a:r>
              <a:rPr lang="en-US" dirty="0" err="1"/>
              <a:t>column→replace</a:t>
            </a:r>
            <a:r>
              <a:rPr lang="en-US" dirty="0"/>
              <a:t> values/errors.</a:t>
            </a:r>
          </a:p>
        </p:txBody>
      </p:sp>
    </p:spTree>
    <p:extLst>
      <p:ext uri="{BB962C8B-B14F-4D97-AF65-F5344CB8AC3E}">
        <p14:creationId xmlns:p14="http://schemas.microsoft.com/office/powerpoint/2010/main" val="17916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2070-8176-4577-BFBC-15F39917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0687" cy="8275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Custom </a:t>
            </a:r>
            <a:r>
              <a:rPr lang="en-US" sz="3600" dirty="0" err="1"/>
              <a:t>calender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D4EF-8AE0-446F-80A8-160C255A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/>
          <a:p>
            <a:r>
              <a:rPr lang="en-US" dirty="0"/>
              <a:t>Change datatype.</a:t>
            </a:r>
          </a:p>
          <a:p>
            <a:r>
              <a:rPr lang="en-US" dirty="0" err="1"/>
              <a:t>Merg</a:t>
            </a:r>
            <a:r>
              <a:rPr lang="en-US" dirty="0"/>
              <a:t> columns of day, month, year to make new column “Date”.</a:t>
            </a:r>
          </a:p>
          <a:p>
            <a:r>
              <a:rPr lang="en-US" dirty="0"/>
              <a:t>Make custom </a:t>
            </a:r>
            <a:r>
              <a:rPr lang="en-US" dirty="0" err="1"/>
              <a:t>calender</a:t>
            </a:r>
            <a:r>
              <a:rPr lang="en-US" dirty="0"/>
              <a:t> –sequential date and for calculate MTD,QTD, YTD.</a:t>
            </a:r>
          </a:p>
        </p:txBody>
      </p:sp>
    </p:spTree>
    <p:extLst>
      <p:ext uri="{BB962C8B-B14F-4D97-AF65-F5344CB8AC3E}">
        <p14:creationId xmlns:p14="http://schemas.microsoft.com/office/powerpoint/2010/main" val="335976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7F9-447B-446E-B984-0AC11D4C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3539" cy="6685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3513-C81F-4E71-AAD8-57550A15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/>
          <a:lstStyle/>
          <a:p>
            <a:r>
              <a:rPr lang="en-US" dirty="0"/>
              <a:t>Fact and dimension table relationship establishment.</a:t>
            </a:r>
          </a:p>
          <a:p>
            <a:r>
              <a:rPr lang="en-US" dirty="0"/>
              <a:t>Mobile sales analysis and custom </a:t>
            </a:r>
            <a:r>
              <a:rPr lang="en-US" dirty="0" err="1"/>
              <a:t>calender</a:t>
            </a:r>
            <a:r>
              <a:rPr lang="en-US" dirty="0"/>
              <a:t> tables.</a:t>
            </a:r>
          </a:p>
          <a:p>
            <a:r>
              <a:rPr lang="en-US" dirty="0"/>
              <a:t>Date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7174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FEBC-9479-45C9-9106-FF48FE4C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0774" cy="6155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Dax </a:t>
            </a:r>
            <a:r>
              <a:rPr lang="en-US" sz="3600" dirty="0" err="1"/>
              <a:t>calcualtions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5AE8-07A9-41AC-9198-E0FB27D8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/>
          <a:lstStyle/>
          <a:p>
            <a:r>
              <a:rPr lang="en-US" dirty="0" err="1"/>
              <a:t>Total_quantity</a:t>
            </a:r>
            <a:r>
              <a:rPr lang="en-US" dirty="0"/>
              <a:t>=sum(</a:t>
            </a:r>
            <a:r>
              <a:rPr lang="en-US" dirty="0" err="1"/>
              <a:t>mobile_sales_analysis</a:t>
            </a:r>
            <a:r>
              <a:rPr lang="en-US" dirty="0"/>
              <a:t> [units sold])</a:t>
            </a:r>
          </a:p>
          <a:p>
            <a:r>
              <a:rPr lang="en-US" dirty="0" err="1"/>
              <a:t>Total_sales</a:t>
            </a:r>
            <a:r>
              <a:rPr lang="en-US" dirty="0"/>
              <a:t>=</a:t>
            </a:r>
            <a:r>
              <a:rPr lang="en-US" dirty="0" err="1"/>
              <a:t>sumx</a:t>
            </a:r>
            <a:r>
              <a:rPr lang="en-US" dirty="0"/>
              <a:t>(</a:t>
            </a:r>
            <a:r>
              <a:rPr lang="en-US" dirty="0" err="1"/>
              <a:t>mob_sales_analysis,mob_sales_analysis</a:t>
            </a:r>
            <a:r>
              <a:rPr lang="en-US" dirty="0"/>
              <a:t>[units sold]*</a:t>
            </a:r>
            <a:r>
              <a:rPr lang="en-US" dirty="0" err="1"/>
              <a:t>mob_sales_analysis</a:t>
            </a:r>
            <a:r>
              <a:rPr lang="en-US" dirty="0"/>
              <a:t>[price per unit])</a:t>
            </a:r>
          </a:p>
          <a:p>
            <a:r>
              <a:rPr lang="en-US" dirty="0"/>
              <a:t>Transactions=</a:t>
            </a:r>
            <a:r>
              <a:rPr lang="en-US" dirty="0" err="1"/>
              <a:t>countrows</a:t>
            </a:r>
            <a:r>
              <a:rPr lang="en-US" dirty="0"/>
              <a:t>(</a:t>
            </a:r>
            <a:r>
              <a:rPr lang="en-US" dirty="0" err="1"/>
              <a:t>sales_data</a:t>
            </a:r>
            <a:r>
              <a:rPr lang="en-US" dirty="0"/>
              <a:t>)</a:t>
            </a:r>
          </a:p>
          <a:p>
            <a:r>
              <a:rPr lang="en-US" dirty="0"/>
              <a:t>Average price=average(</a:t>
            </a:r>
            <a:r>
              <a:rPr lang="en-US" dirty="0" err="1"/>
              <a:t>mob_sales_analysis</a:t>
            </a:r>
            <a:r>
              <a:rPr lang="en-US" dirty="0"/>
              <a:t>)</a:t>
            </a:r>
          </a:p>
          <a:p>
            <a:r>
              <a:rPr lang="en-US" dirty="0" err="1"/>
              <a:t>Rating_status</a:t>
            </a:r>
            <a:r>
              <a:rPr lang="en-US" dirty="0"/>
              <a:t>=if(</a:t>
            </a:r>
            <a:r>
              <a:rPr lang="en-US" dirty="0" err="1"/>
              <a:t>mob_sales_analysis</a:t>
            </a:r>
            <a:r>
              <a:rPr lang="en-US" dirty="0"/>
              <a:t>(customer ratings]&gt;=4,”good”, if(</a:t>
            </a:r>
            <a:r>
              <a:rPr lang="en-US" dirty="0" err="1"/>
              <a:t>mob_sales_analysis</a:t>
            </a:r>
            <a:r>
              <a:rPr lang="en-US" dirty="0"/>
              <a:t>[</a:t>
            </a:r>
            <a:r>
              <a:rPr lang="en-US"/>
              <a:t>customer ratings]&gt;2,”average”,”poor”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F8A-4489-4B4B-BC6C-1B8AE49A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27435" cy="5625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DA75-D170-4036-A9D5-E644E43B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249311"/>
          </a:xfrm>
        </p:spPr>
        <p:txBody>
          <a:bodyPr/>
          <a:lstStyle/>
          <a:p>
            <a:r>
              <a:rPr lang="en-US" dirty="0"/>
              <a:t>Slicer for months, mobile model, payment methods, brands</a:t>
            </a:r>
          </a:p>
          <a:p>
            <a:r>
              <a:rPr lang="en-US" dirty="0" err="1"/>
              <a:t>Kpis</a:t>
            </a:r>
            <a:r>
              <a:rPr lang="en-US" dirty="0"/>
              <a:t> for </a:t>
            </a:r>
            <a:r>
              <a:rPr lang="en-US" dirty="0" err="1"/>
              <a:t>total_sales</a:t>
            </a:r>
            <a:r>
              <a:rPr lang="en-US" dirty="0"/>
              <a:t>, </a:t>
            </a:r>
            <a:r>
              <a:rPr lang="en-US" dirty="0" err="1"/>
              <a:t>total_quantity,transactions</a:t>
            </a:r>
            <a:r>
              <a:rPr lang="en-US" dirty="0"/>
              <a:t>, average price.</a:t>
            </a:r>
          </a:p>
          <a:p>
            <a:r>
              <a:rPr lang="en-US" dirty="0"/>
              <a:t>Line chart –</a:t>
            </a:r>
            <a:r>
              <a:rPr lang="en-US" dirty="0" err="1"/>
              <a:t>total_quantity</a:t>
            </a:r>
            <a:r>
              <a:rPr lang="en-US" dirty="0"/>
              <a:t> by month</a:t>
            </a:r>
          </a:p>
          <a:p>
            <a:r>
              <a:rPr lang="en-US" dirty="0"/>
              <a:t>Bar </a:t>
            </a:r>
            <a:r>
              <a:rPr lang="en-US" dirty="0" err="1"/>
              <a:t>cahrt</a:t>
            </a:r>
            <a:r>
              <a:rPr lang="en-US" dirty="0"/>
              <a:t>-count of customer age by customer ratings.</a:t>
            </a:r>
          </a:p>
          <a:p>
            <a:r>
              <a:rPr lang="en-US" dirty="0"/>
              <a:t>Pie chart-transactions by payment </a:t>
            </a:r>
            <a:r>
              <a:rPr lang="en-US" dirty="0" err="1"/>
              <a:t>meyhod</a:t>
            </a:r>
            <a:endParaRPr lang="en-US" dirty="0"/>
          </a:p>
          <a:p>
            <a:r>
              <a:rPr lang="en-US" dirty="0"/>
              <a:t>Bar </a:t>
            </a:r>
            <a:r>
              <a:rPr lang="en-US" dirty="0" err="1"/>
              <a:t>cahrt-total_sales</a:t>
            </a:r>
            <a:r>
              <a:rPr lang="en-US" dirty="0"/>
              <a:t> by mobile model.</a:t>
            </a:r>
          </a:p>
        </p:txBody>
      </p:sp>
    </p:spTree>
    <p:extLst>
      <p:ext uri="{BB962C8B-B14F-4D97-AF65-F5344CB8AC3E}">
        <p14:creationId xmlns:p14="http://schemas.microsoft.com/office/powerpoint/2010/main" val="29785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Microsoft Excel Worksheet</vt:lpstr>
      <vt:lpstr>MOBILE SALES DATA ANALYSIS</vt:lpstr>
      <vt:lpstr>Dataset used for project</vt:lpstr>
      <vt:lpstr>Data cleaning in power query editor</vt:lpstr>
      <vt:lpstr>Custom calender</vt:lpstr>
      <vt:lpstr>Data modelling</vt:lpstr>
      <vt:lpstr>Dax calcualtions</vt:lpstr>
      <vt:lpstr>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SALES DATA ANALYSIS</dc:title>
  <dc:creator>janu kale</dc:creator>
  <cp:lastModifiedBy>janu kale</cp:lastModifiedBy>
  <cp:revision>2</cp:revision>
  <dcterms:created xsi:type="dcterms:W3CDTF">2024-11-23T01:00:57Z</dcterms:created>
  <dcterms:modified xsi:type="dcterms:W3CDTF">2024-11-23T05:14:56Z</dcterms:modified>
</cp:coreProperties>
</file>