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9"/>
  </p:notesMasterIdLst>
  <p:handoutMasterIdLst>
    <p:handoutMasterId r:id="rId20"/>
  </p:handoutMasterIdLst>
  <p:sldIdLst>
    <p:sldId id="408" r:id="rId2"/>
    <p:sldId id="390" r:id="rId3"/>
    <p:sldId id="391" r:id="rId4"/>
    <p:sldId id="392" r:id="rId5"/>
    <p:sldId id="393" r:id="rId6"/>
    <p:sldId id="394" r:id="rId7"/>
    <p:sldId id="395" r:id="rId8"/>
    <p:sldId id="396" r:id="rId9"/>
    <p:sldId id="397" r:id="rId10"/>
    <p:sldId id="398" r:id="rId11"/>
    <p:sldId id="399" r:id="rId12"/>
    <p:sldId id="402" r:id="rId13"/>
    <p:sldId id="403" r:id="rId14"/>
    <p:sldId id="404" r:id="rId15"/>
    <p:sldId id="405" r:id="rId16"/>
    <p:sldId id="406" r:id="rId17"/>
    <p:sldId id="407" r:id="rId18"/>
  </p:sldIdLst>
  <p:sldSz cx="9144000" cy="6858000" type="screen4x3"/>
  <p:notesSz cx="6858000" cy="9144000"/>
  <p:defaultTextStyle>
    <a:defPPr>
      <a:defRPr lang="en-US"/>
    </a:defPPr>
    <a:lvl1pPr algn="l" rtl="0" eaLnBrk="0" fontAlgn="base" hangingPunct="0">
      <a:spcBef>
        <a:spcPct val="0"/>
      </a:spcBef>
      <a:spcAft>
        <a:spcPct val="0"/>
      </a:spcAft>
      <a:defRPr sz="4400" kern="1200">
        <a:solidFill>
          <a:schemeClr val="tx2"/>
        </a:solidFill>
        <a:latin typeface="Arial" panose="020B0604020202020204" pitchFamily="34" charset="0"/>
        <a:ea typeface="+mn-ea"/>
        <a:cs typeface="+mn-cs"/>
      </a:defRPr>
    </a:lvl1pPr>
    <a:lvl2pPr marL="457200" algn="l" rtl="0" eaLnBrk="0" fontAlgn="base" hangingPunct="0">
      <a:spcBef>
        <a:spcPct val="0"/>
      </a:spcBef>
      <a:spcAft>
        <a:spcPct val="0"/>
      </a:spcAft>
      <a:defRPr sz="4400" kern="1200">
        <a:solidFill>
          <a:schemeClr val="tx2"/>
        </a:solidFill>
        <a:latin typeface="Arial" panose="020B0604020202020204" pitchFamily="34" charset="0"/>
        <a:ea typeface="+mn-ea"/>
        <a:cs typeface="+mn-cs"/>
      </a:defRPr>
    </a:lvl2pPr>
    <a:lvl3pPr marL="914400" algn="l" rtl="0" eaLnBrk="0" fontAlgn="base" hangingPunct="0">
      <a:spcBef>
        <a:spcPct val="0"/>
      </a:spcBef>
      <a:spcAft>
        <a:spcPct val="0"/>
      </a:spcAft>
      <a:defRPr sz="4400" kern="1200">
        <a:solidFill>
          <a:schemeClr val="tx2"/>
        </a:solidFill>
        <a:latin typeface="Arial" panose="020B0604020202020204" pitchFamily="34" charset="0"/>
        <a:ea typeface="+mn-ea"/>
        <a:cs typeface="+mn-cs"/>
      </a:defRPr>
    </a:lvl3pPr>
    <a:lvl4pPr marL="1371600" algn="l" rtl="0" eaLnBrk="0" fontAlgn="base" hangingPunct="0">
      <a:spcBef>
        <a:spcPct val="0"/>
      </a:spcBef>
      <a:spcAft>
        <a:spcPct val="0"/>
      </a:spcAft>
      <a:defRPr sz="4400" kern="1200">
        <a:solidFill>
          <a:schemeClr val="tx2"/>
        </a:solidFill>
        <a:latin typeface="Arial" panose="020B0604020202020204" pitchFamily="34" charset="0"/>
        <a:ea typeface="+mn-ea"/>
        <a:cs typeface="+mn-cs"/>
      </a:defRPr>
    </a:lvl4pPr>
    <a:lvl5pPr marL="1828800" algn="l" rtl="0" eaLnBrk="0" fontAlgn="base" hangingPunct="0">
      <a:spcBef>
        <a:spcPct val="0"/>
      </a:spcBef>
      <a:spcAft>
        <a:spcPct val="0"/>
      </a:spcAft>
      <a:defRPr sz="4400" kern="1200">
        <a:solidFill>
          <a:schemeClr val="tx2"/>
        </a:solidFill>
        <a:latin typeface="Arial" panose="020B0604020202020204" pitchFamily="34" charset="0"/>
        <a:ea typeface="+mn-ea"/>
        <a:cs typeface="+mn-cs"/>
      </a:defRPr>
    </a:lvl5pPr>
    <a:lvl6pPr marL="2286000" algn="l" defTabSz="914400" rtl="0" eaLnBrk="1" latinLnBrk="0" hangingPunct="1">
      <a:defRPr sz="4400" kern="1200">
        <a:solidFill>
          <a:schemeClr val="tx2"/>
        </a:solidFill>
        <a:latin typeface="Arial" panose="020B0604020202020204" pitchFamily="34" charset="0"/>
        <a:ea typeface="+mn-ea"/>
        <a:cs typeface="+mn-cs"/>
      </a:defRPr>
    </a:lvl6pPr>
    <a:lvl7pPr marL="2743200" algn="l" defTabSz="914400" rtl="0" eaLnBrk="1" latinLnBrk="0" hangingPunct="1">
      <a:defRPr sz="4400" kern="1200">
        <a:solidFill>
          <a:schemeClr val="tx2"/>
        </a:solidFill>
        <a:latin typeface="Arial" panose="020B0604020202020204" pitchFamily="34" charset="0"/>
        <a:ea typeface="+mn-ea"/>
        <a:cs typeface="+mn-cs"/>
      </a:defRPr>
    </a:lvl7pPr>
    <a:lvl8pPr marL="3200400" algn="l" defTabSz="914400" rtl="0" eaLnBrk="1" latinLnBrk="0" hangingPunct="1">
      <a:defRPr sz="4400" kern="1200">
        <a:solidFill>
          <a:schemeClr val="tx2"/>
        </a:solidFill>
        <a:latin typeface="Arial" panose="020B0604020202020204" pitchFamily="34" charset="0"/>
        <a:ea typeface="+mn-ea"/>
        <a:cs typeface="+mn-cs"/>
      </a:defRPr>
    </a:lvl8pPr>
    <a:lvl9pPr marL="3657600" algn="l" defTabSz="914400" rtl="0" eaLnBrk="1" latinLnBrk="0" hangingPunct="1">
      <a:defRPr sz="4400" kern="1200">
        <a:solidFill>
          <a:schemeClr val="tx2"/>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ura Lawrie" initials="" lastIdx="19" clrIdx="0"/>
  <p:cmAuthor id="2" name="LeeAnn M. Bates" initials="" lastIdx="1" clrIdx="1"/>
  <p:cmAuthor id="3" name="Paula Kmetz" initials="" lastIdx="7"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8B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61" autoAdjust="0"/>
    <p:restoredTop sz="78311" autoAdjust="0"/>
  </p:normalViewPr>
  <p:slideViewPr>
    <p:cSldViewPr>
      <p:cViewPr varScale="1">
        <p:scale>
          <a:sx n="67" d="100"/>
          <a:sy n="67" d="100"/>
        </p:scale>
        <p:origin x="1348" y="56"/>
      </p:cViewPr>
      <p:guideLst>
        <p:guide orient="horz" pos="2160"/>
        <p:guide pos="2880"/>
      </p:guideLst>
    </p:cSldViewPr>
  </p:slideViewPr>
  <p:outlineViewPr>
    <p:cViewPr>
      <p:scale>
        <a:sx n="27" d="100"/>
        <a:sy n="27" d="100"/>
      </p:scale>
      <p:origin x="0" y="0"/>
    </p:cViewPr>
  </p:outlineViewPr>
  <p:notesTextViewPr>
    <p:cViewPr>
      <p:scale>
        <a:sx n="100" d="100"/>
        <a:sy n="100" d="100"/>
      </p:scale>
      <p:origin x="0" y="0"/>
    </p:cViewPr>
  </p:notesTextViewPr>
  <p:sorterViewPr>
    <p:cViewPr>
      <p:scale>
        <a:sx n="66" d="100"/>
        <a:sy n="66" d="100"/>
      </p:scale>
      <p:origin x="0" y="1896"/>
    </p:cViewPr>
  </p:sorterViewPr>
  <p:notesViewPr>
    <p:cSldViewPr>
      <p:cViewPr varScale="1">
        <p:scale>
          <a:sx n="57" d="100"/>
          <a:sy n="57" d="100"/>
        </p:scale>
        <p:origin x="-145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E30417-7544-4221-870F-2BB1A861A65D}"/>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5F51CAEE-3A95-4F9C-B1B9-FA98D84D3EE0}"/>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7F528343-C608-40CB-BFE5-07CDE33800A5}" type="datetimeFigureOut">
              <a:rPr lang="en-US"/>
              <a:pPr>
                <a:defRPr/>
              </a:pPr>
              <a:t>2/3/2022</a:t>
            </a:fld>
            <a:endParaRPr lang="en-US"/>
          </a:p>
        </p:txBody>
      </p:sp>
      <p:sp>
        <p:nvSpPr>
          <p:cNvPr id="4" name="Footer Placeholder 3">
            <a:extLst>
              <a:ext uri="{FF2B5EF4-FFF2-40B4-BE49-F238E27FC236}">
                <a16:creationId xmlns:a16="http://schemas.microsoft.com/office/drawing/2014/main" id="{B3CBC817-AD47-47BF-8821-0FA981C41A76}"/>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5" name="Slide Number Placeholder 4">
            <a:extLst>
              <a:ext uri="{FF2B5EF4-FFF2-40B4-BE49-F238E27FC236}">
                <a16:creationId xmlns:a16="http://schemas.microsoft.com/office/drawing/2014/main" id="{E31525EB-DB1C-4A69-87C3-AF771B04B6CE}"/>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7E8793E-4FA2-4BF5-BA10-1B5EE474DE2E}"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CAD95F7-4A38-44A8-AAC8-07942E41954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solidFill>
                  <a:schemeClr val="tx1"/>
                </a:solidFill>
                <a:latin typeface="Arial" charset="0"/>
              </a:defRPr>
            </a:lvl1pPr>
          </a:lstStyle>
          <a:p>
            <a:pPr>
              <a:defRPr/>
            </a:pPr>
            <a:endParaRPr lang="en-US"/>
          </a:p>
        </p:txBody>
      </p:sp>
      <p:sp>
        <p:nvSpPr>
          <p:cNvPr id="15363" name="Rectangle 3">
            <a:extLst>
              <a:ext uri="{FF2B5EF4-FFF2-40B4-BE49-F238E27FC236}">
                <a16:creationId xmlns:a16="http://schemas.microsoft.com/office/drawing/2014/main" id="{0B5F81FA-5E66-4A2A-82E4-816F459983E3}"/>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Arial" charset="0"/>
              </a:defRPr>
            </a:lvl1pPr>
          </a:lstStyle>
          <a:p>
            <a:pPr>
              <a:defRPr/>
            </a:pPr>
            <a:endParaRPr lang="en-US"/>
          </a:p>
        </p:txBody>
      </p:sp>
      <p:sp>
        <p:nvSpPr>
          <p:cNvPr id="4100" name="Rectangle 4">
            <a:extLst>
              <a:ext uri="{FF2B5EF4-FFF2-40B4-BE49-F238E27FC236}">
                <a16:creationId xmlns:a16="http://schemas.microsoft.com/office/drawing/2014/main" id="{5CE217FD-2E22-459D-BE1C-6DE64CF8312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a:extLst>
              <a:ext uri="{FF2B5EF4-FFF2-40B4-BE49-F238E27FC236}">
                <a16:creationId xmlns:a16="http://schemas.microsoft.com/office/drawing/2014/main" id="{2EF52F32-11B8-4E60-8B62-B2B4EEDFD5E3}"/>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366" name="Rectangle 6">
            <a:extLst>
              <a:ext uri="{FF2B5EF4-FFF2-40B4-BE49-F238E27FC236}">
                <a16:creationId xmlns:a16="http://schemas.microsoft.com/office/drawing/2014/main" id="{EDE05E6E-45E6-46DB-BE1F-8482E9273C92}"/>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solidFill>
                  <a:schemeClr val="tx1"/>
                </a:solidFill>
                <a:latin typeface="Arial" charset="0"/>
              </a:defRPr>
            </a:lvl1pPr>
          </a:lstStyle>
          <a:p>
            <a:pPr>
              <a:defRPr/>
            </a:pPr>
            <a:endParaRPr lang="en-US"/>
          </a:p>
        </p:txBody>
      </p:sp>
      <p:sp>
        <p:nvSpPr>
          <p:cNvPr id="15367" name="Rectangle 7">
            <a:extLst>
              <a:ext uri="{FF2B5EF4-FFF2-40B4-BE49-F238E27FC236}">
                <a16:creationId xmlns:a16="http://schemas.microsoft.com/office/drawing/2014/main" id="{8930AF15-871A-4F22-B7A1-DF361BFE1605}"/>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B822E718-4193-49BA-916B-990EBD526B9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1AD4C781-83EC-4DF4-9B68-CF4C6F2DCF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defRPr>
            </a:lvl9pPr>
          </a:lstStyle>
          <a:p>
            <a:fld id="{F306C900-2B94-4B90-895E-8D2548AFF82D}" type="slidenum">
              <a:rPr lang="en-US" altLang="en-US" sz="1200" smtClean="0">
                <a:solidFill>
                  <a:schemeClr val="tx1"/>
                </a:solidFill>
              </a:rPr>
              <a:pPr/>
              <a:t>2</a:t>
            </a:fld>
            <a:endParaRPr lang="en-US" altLang="en-US" sz="1200">
              <a:solidFill>
                <a:schemeClr val="tx1"/>
              </a:solidFill>
            </a:endParaRPr>
          </a:p>
        </p:txBody>
      </p:sp>
      <p:sp>
        <p:nvSpPr>
          <p:cNvPr id="11267" name="Rectangle 2">
            <a:extLst>
              <a:ext uri="{FF2B5EF4-FFF2-40B4-BE49-F238E27FC236}">
                <a16:creationId xmlns:a16="http://schemas.microsoft.com/office/drawing/2014/main" id="{06505978-92B0-4257-8515-889B8D51BBE3}"/>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D52EC713-0734-4668-9475-EF25A63217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Helvetica" panose="020B0604020202020204" pitchFamily="34" charset="0"/>
              </a:rPr>
              <a:t>System software consists of two primary types of programs: the operating system and utility programs. </a:t>
            </a:r>
          </a:p>
          <a:p>
            <a:pPr eaLnBrk="1" hangingPunct="1"/>
            <a:r>
              <a:rPr lang="en-US" altLang="en-US">
                <a:latin typeface="Helvetica" panose="020B0604020202020204" pitchFamily="34" charset="0"/>
              </a:rPr>
              <a:t>The operating system (OS) is the main program that controls how your computer system functions. The OS manages the computer’s hardware, including the processor, memory, and storage devices, as well as peripheral devices. The operating system also provides a consistent means for software applications to work with the CPU. Additionally, it is responsible for the management, scheduling, and interaction of tasks. Your first interaction with the OS is the </a:t>
            </a:r>
            <a:r>
              <a:rPr lang="en-US" altLang="en-US" i="1">
                <a:latin typeface="Helvetica" panose="020B0604020202020204" pitchFamily="34" charset="0"/>
              </a:rPr>
              <a:t>user interface</a:t>
            </a:r>
            <a:r>
              <a:rPr lang="en-US" altLang="en-US">
                <a:latin typeface="Helvetica" panose="020B0604020202020204" pitchFamily="34" charset="0"/>
              </a:rPr>
              <a:t>.</a:t>
            </a:r>
          </a:p>
          <a:p>
            <a:pPr eaLnBrk="1" hangingPunct="1"/>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494F22E-7586-45E8-8E85-7116AA649F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defRPr>
            </a:lvl9pPr>
          </a:lstStyle>
          <a:p>
            <a:fld id="{E0670CDF-3839-42EC-8348-C3F8A01B0455}" type="slidenum">
              <a:rPr lang="en-US" altLang="en-US" sz="1200" smtClean="0">
                <a:solidFill>
                  <a:schemeClr val="tx1"/>
                </a:solidFill>
              </a:rPr>
              <a:pPr/>
              <a:t>11</a:t>
            </a:fld>
            <a:endParaRPr lang="en-US" altLang="en-US" sz="1200">
              <a:solidFill>
                <a:schemeClr val="tx1"/>
              </a:solidFill>
            </a:endParaRPr>
          </a:p>
        </p:txBody>
      </p:sp>
      <p:sp>
        <p:nvSpPr>
          <p:cNvPr id="29699" name="Rectangle 2">
            <a:extLst>
              <a:ext uri="{FF2B5EF4-FFF2-40B4-BE49-F238E27FC236}">
                <a16:creationId xmlns:a16="http://schemas.microsoft.com/office/drawing/2014/main" id="{D01E6401-E462-4774-8627-0640E60BCCF9}"/>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06C3AA50-EFE8-45CC-A950-F2AC1556A3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en-US">
                <a:latin typeface="Arial" panose="020B0604020202020204" pitchFamily="34" charset="0"/>
              </a:rPr>
              <a:t>In 1991, a Finnish graduate student named Linus Torvalds decided he would create a Unix-like operating system that could run on an Intel processor. His product, called </a:t>
            </a:r>
            <a:r>
              <a:rPr lang="en-US" altLang="en-US" i="1">
                <a:latin typeface="Arial" panose="020B0604020202020204" pitchFamily="34" charset="0"/>
              </a:rPr>
              <a:t>Linux</a:t>
            </a:r>
            <a:r>
              <a:rPr lang="en-US" altLang="en-US">
                <a:latin typeface="Arial" panose="020B0604020202020204" pitchFamily="34" charset="0"/>
              </a:rPr>
              <a:t>, was offered for free to developers around the world and has been upgraded and improved continually since then. </a:t>
            </a:r>
          </a:p>
          <a:p>
            <a:pPr eaLnBrk="1" hangingPunct="1">
              <a:buFontTx/>
              <a:buChar char="•"/>
            </a:pPr>
            <a:r>
              <a:rPr lang="en-US" altLang="en-US">
                <a:latin typeface="Arial" panose="020B0604020202020204" pitchFamily="34" charset="0"/>
              </a:rPr>
              <a:t>Linux is open source software, meaning that anyone can obtain the code for free and alter it. The agreement is that improvements and methods must also be shared. </a:t>
            </a:r>
          </a:p>
          <a:p>
            <a:pPr eaLnBrk="1" hangingPunct="1">
              <a:buFontTx/>
              <a:buChar char="•"/>
            </a:pPr>
            <a:r>
              <a:rPr lang="en-US" altLang="en-US">
                <a:latin typeface="Helvetica" panose="020B0604020202020204" pitchFamily="34" charset="0"/>
              </a:rPr>
              <a:t>Today, Linux is gaining a reputation as a stable operating system that is not subject to crashes and failures. </a:t>
            </a:r>
          </a:p>
          <a:p>
            <a:pPr eaLnBrk="1" hangingPunct="1">
              <a:buFontTx/>
              <a:buChar char="•"/>
            </a:pPr>
            <a:r>
              <a:rPr lang="en-US" altLang="en-US">
                <a:latin typeface="Helvetica" panose="020B0604020202020204" pitchFamily="34" charset="0"/>
              </a:rPr>
              <a:t>You can download the open source versions of Linux for free off the Internet. However, there are several versions of Linux that are more proprietary in nature. These versions come with support and other products not generally associated with open source Linux. Red Hat has been packaging and selling versions of Linux since 1994 and is probably the most well-known Linux distributor. </a:t>
            </a:r>
          </a:p>
          <a:p>
            <a:pPr eaLnBrk="1" hangingPunct="1">
              <a:buFontTx/>
              <a:buChar char="•"/>
            </a:pPr>
            <a:r>
              <a:rPr lang="en-US" altLang="en-US">
                <a:latin typeface="Arial" panose="020B0604020202020204" pitchFamily="34" charset="0"/>
              </a:rPr>
              <a:t>Linux is gaining ground in many markets, but it is still a long way from rivaling Microsoft on the desktop.</a:t>
            </a:r>
          </a:p>
          <a:p>
            <a:pPr eaLnBrk="1" hangingPunct="1">
              <a:buFontTx/>
              <a:buChar char="•"/>
            </a:pPr>
            <a:r>
              <a:rPr lang="en-US" altLang="en-US">
                <a:latin typeface="Arial" panose="020B0604020202020204" pitchFamily="34" charset="0"/>
              </a:rPr>
              <a:t>Linux is a robust, stable OS, preferred by Internet service providers. Companies like IBM and HP have huge Linux projects and sell Linux-based solutions. There are companies, like Red Hat, that sell versions of Linux loaded with utilities and capabilities, including full-blown technical support. Because the source code is free, Red Hat can sell enterprise-scale software at a substantial savings to corporations, while offering the same level of service and support that these companies would get from Microsoft.</a:t>
            </a:r>
          </a:p>
          <a:p>
            <a:pPr eaLnBrk="1" hangingPunct="1"/>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2D2C10DF-E474-4451-91AF-9334D1F912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defRPr>
            </a:lvl9pPr>
          </a:lstStyle>
          <a:p>
            <a:fld id="{15BE3AF0-1881-4CE6-A44B-4F3F5897EFAA}" type="slidenum">
              <a:rPr lang="en-US" altLang="en-US" sz="1200" smtClean="0">
                <a:solidFill>
                  <a:schemeClr val="tx1"/>
                </a:solidFill>
              </a:rPr>
              <a:pPr/>
              <a:t>12</a:t>
            </a:fld>
            <a:endParaRPr lang="en-US" altLang="en-US" sz="1200">
              <a:solidFill>
                <a:schemeClr val="tx1"/>
              </a:solidFill>
            </a:endParaRPr>
          </a:p>
        </p:txBody>
      </p:sp>
      <p:sp>
        <p:nvSpPr>
          <p:cNvPr id="35843" name="Rectangle 2">
            <a:extLst>
              <a:ext uri="{FF2B5EF4-FFF2-40B4-BE49-F238E27FC236}">
                <a16:creationId xmlns:a16="http://schemas.microsoft.com/office/drawing/2014/main" id="{23812B64-AD54-4111-ADBF-4E174D23E403}"/>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978A8919-9435-43D4-A103-DDA857A4E2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Char char="•"/>
            </a:pPr>
            <a:r>
              <a:rPr lang="en-US" altLang="en-US">
                <a:latin typeface="Arial" panose="020B0604020202020204" pitchFamily="34" charset="0"/>
              </a:rPr>
              <a:t>The operating system provides a way for the user to interact with the computer, manages the processor (CPU), manages the memory and storage, manages the computer system’s hardware and peripheral devices, and provides a consistent means for software applications to work with the CPU.</a:t>
            </a:r>
          </a:p>
          <a:p>
            <a:pPr marL="685800" lvl="1" indent="-228600" eaLnBrk="1" hangingPunct="1">
              <a:spcBef>
                <a:spcPts val="400"/>
              </a:spcBef>
              <a:spcAft>
                <a:spcPts val="200"/>
              </a:spcAft>
            </a:pPr>
            <a:r>
              <a:rPr lang="en-US" altLang="en-US">
                <a:latin typeface="Arial" panose="020B0604020202020204" pitchFamily="34" charset="0"/>
              </a:rPr>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E6157420-D94A-4F81-BBCD-FAA188D97E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defRPr>
            </a:lvl9pPr>
          </a:lstStyle>
          <a:p>
            <a:fld id="{0B56CED2-D5EE-4A6C-B4DA-4BE59452ABBC}" type="slidenum">
              <a:rPr lang="en-US" altLang="en-US" sz="1200" smtClean="0">
                <a:solidFill>
                  <a:schemeClr val="tx1"/>
                </a:solidFill>
              </a:rPr>
              <a:pPr/>
              <a:t>13</a:t>
            </a:fld>
            <a:endParaRPr lang="en-US" altLang="en-US" sz="1200">
              <a:solidFill>
                <a:schemeClr val="tx1"/>
              </a:solidFill>
            </a:endParaRPr>
          </a:p>
        </p:txBody>
      </p:sp>
      <p:sp>
        <p:nvSpPr>
          <p:cNvPr id="37891" name="Rectangle 2">
            <a:extLst>
              <a:ext uri="{FF2B5EF4-FFF2-40B4-BE49-F238E27FC236}">
                <a16:creationId xmlns:a16="http://schemas.microsoft.com/office/drawing/2014/main" id="{D172DE09-53B4-487A-A073-017B7C0AFEED}"/>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2B7A8940-301D-46DB-9EDB-DEC8485296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en-US">
                <a:latin typeface="Helvetica" panose="020B0604020202020204" pitchFamily="34" charset="0"/>
              </a:rPr>
              <a:t>The OS provides a </a:t>
            </a:r>
            <a:r>
              <a:rPr lang="en-US" altLang="en-US" i="1">
                <a:latin typeface="Helvetica" panose="020B0604020202020204" pitchFamily="34" charset="0"/>
              </a:rPr>
              <a:t>user interface</a:t>
            </a:r>
            <a:r>
              <a:rPr lang="en-US" altLang="en-US">
                <a:latin typeface="Helvetica" panose="020B0604020202020204" pitchFamily="34" charset="0"/>
              </a:rPr>
              <a:t> that enables you to interact with the computer. </a:t>
            </a:r>
          </a:p>
          <a:p>
            <a:pPr eaLnBrk="1" hangingPunct="1">
              <a:buFontTx/>
              <a:buChar char="•"/>
            </a:pPr>
            <a:r>
              <a:rPr lang="en-US" altLang="en-US">
                <a:latin typeface="Arial" panose="020B0604020202020204" pitchFamily="34" charset="0"/>
              </a:rPr>
              <a:t>In early PCs, interaction with the OS was through a </a:t>
            </a:r>
            <a:r>
              <a:rPr lang="en-US" altLang="en-US" i="1">
                <a:latin typeface="Arial" panose="020B0604020202020204" pitchFamily="34" charset="0"/>
              </a:rPr>
              <a:t>command-driven interface</a:t>
            </a:r>
            <a:r>
              <a:rPr lang="en-US" altLang="en-US">
                <a:latin typeface="Arial" panose="020B0604020202020204" pitchFamily="34" charset="0"/>
              </a:rPr>
              <a:t>, meaning that the user had to type very specific commands to get the computer to load a program. </a:t>
            </a:r>
            <a:r>
              <a:rPr lang="en-US" altLang="en-US">
                <a:latin typeface="Helvetica" panose="020B0604020202020204" pitchFamily="34" charset="0"/>
              </a:rPr>
              <a:t>The commands were not always easy to understand; therefore the interface proved to be too complicated for the average user.</a:t>
            </a:r>
          </a:p>
          <a:p>
            <a:pPr eaLnBrk="1" hangingPunct="1">
              <a:buFontTx/>
              <a:buChar char="•"/>
            </a:pPr>
            <a:r>
              <a:rPr lang="en-US" altLang="en-US">
                <a:latin typeface="Helvetica" panose="020B0604020202020204" pitchFamily="34" charset="0"/>
              </a:rPr>
              <a:t>The command-driven interface was later improved by incorporating a </a:t>
            </a:r>
            <a:r>
              <a:rPr lang="en-US" altLang="en-US" i="1">
                <a:latin typeface="Helvetica" panose="020B0604020202020204" pitchFamily="34" charset="0"/>
              </a:rPr>
              <a:t>menu-driven interface</a:t>
            </a:r>
            <a:r>
              <a:rPr lang="en-US" altLang="en-US">
                <a:latin typeface="Helvetica" panose="020B0604020202020204" pitchFamily="34" charset="0"/>
              </a:rPr>
              <a:t> in which the user chooses a command from menus displayed on the screen. Menu-driven interfaces eliminated the need to know every command because you could select most of the commonly used commands from a menu. However, they were still not easy enough for most people to use.</a:t>
            </a:r>
          </a:p>
          <a:p>
            <a:pPr eaLnBrk="1" hangingPunct="1">
              <a:buFontTx/>
              <a:buChar char="•"/>
            </a:pPr>
            <a:r>
              <a:rPr lang="en-US" altLang="en-US">
                <a:latin typeface="Helvetica" panose="020B0604020202020204" pitchFamily="34" charset="0"/>
              </a:rPr>
              <a:t>Most operating systems today use a </a:t>
            </a:r>
            <a:r>
              <a:rPr lang="en-US" altLang="en-US" i="1">
                <a:latin typeface="Helvetica" panose="020B0604020202020204" pitchFamily="34" charset="0"/>
              </a:rPr>
              <a:t>graphical user interface</a:t>
            </a:r>
            <a:r>
              <a:rPr lang="en-US" altLang="en-US">
                <a:latin typeface="Helvetica" panose="020B0604020202020204" pitchFamily="34" charset="0"/>
              </a:rPr>
              <a:t>. Unlike the command- and menu-driven interfaces used earlier, GUIs display graphics and use the point-and-click technology of the mouse and cursor, making operating systems much more user friendly.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9426D411-B68C-476A-9A44-1E1393BF1B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defRPr>
            </a:lvl9pPr>
          </a:lstStyle>
          <a:p>
            <a:fld id="{DEB85F66-8CAB-410F-A877-4992C9F31C3C}" type="slidenum">
              <a:rPr lang="en-US" altLang="en-US" sz="1200" smtClean="0">
                <a:solidFill>
                  <a:schemeClr val="tx1"/>
                </a:solidFill>
              </a:rPr>
              <a:pPr/>
              <a:t>14</a:t>
            </a:fld>
            <a:endParaRPr lang="en-US" altLang="en-US" sz="1200">
              <a:solidFill>
                <a:schemeClr val="tx1"/>
              </a:solidFill>
            </a:endParaRPr>
          </a:p>
        </p:txBody>
      </p:sp>
      <p:sp>
        <p:nvSpPr>
          <p:cNvPr id="39939" name="Rectangle 2">
            <a:extLst>
              <a:ext uri="{FF2B5EF4-FFF2-40B4-BE49-F238E27FC236}">
                <a16:creationId xmlns:a16="http://schemas.microsoft.com/office/drawing/2014/main" id="{801A29B9-C823-4485-BB78-DC514526498F}"/>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08319A8E-6247-4BE6-8B51-8CD0D71061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en-US">
                <a:latin typeface="Helvetica" panose="020B0604020202020204" pitchFamily="34" charset="0"/>
              </a:rPr>
              <a:t>Although the CPU is the brains of the computer, it needs the OS to arrange for the execution of all its activities in a systematic way.</a:t>
            </a:r>
          </a:p>
          <a:p>
            <a:pPr eaLnBrk="1" hangingPunct="1">
              <a:buFontTx/>
              <a:buChar char="•"/>
            </a:pPr>
            <a:r>
              <a:rPr lang="en-US" altLang="en-US">
                <a:latin typeface="Helvetica" panose="020B0604020202020204" pitchFamily="34" charset="0"/>
              </a:rPr>
              <a:t>To do so, the OS assigns a slice of its time to each activity requiring the CPU’s attention. The OS then switches between processes thousands of times a second so it appears that everything is happening seamlessly. </a:t>
            </a:r>
          </a:p>
          <a:p>
            <a:pPr eaLnBrk="1" hangingPunct="1">
              <a:buFontTx/>
              <a:buChar char="•"/>
            </a:pPr>
            <a:r>
              <a:rPr lang="en-US" altLang="en-US">
                <a:latin typeface="Helvetica" panose="020B0604020202020204" pitchFamily="34" charset="0"/>
              </a:rPr>
              <a:t>When the OS allows you to perform more than one task at a time, it is said to be </a:t>
            </a:r>
            <a:r>
              <a:rPr lang="en-US" altLang="en-US" i="1">
                <a:latin typeface="Helvetica" panose="020B0604020202020204" pitchFamily="34" charset="0"/>
              </a:rPr>
              <a:t>multitasking</a:t>
            </a:r>
            <a:r>
              <a:rPr lang="en-US" altLang="en-US">
                <a:latin typeface="Helvetica" panose="020B0604020202020204" pitchFamily="34" charset="0"/>
              </a:rPr>
              <a:t>.</a:t>
            </a:r>
          </a:p>
          <a:p>
            <a:pPr eaLnBrk="1" hangingPunct="1">
              <a:buFontTx/>
              <a:buChar char="•"/>
            </a:pPr>
            <a:r>
              <a:rPr lang="en-US" altLang="ja-JP">
                <a:latin typeface="Arial" panose="020B0604020202020204" pitchFamily="34" charset="0"/>
              </a:rPr>
              <a:t>The OS processes a task assigned a higher priority before processing a task that has been assigned a lower priority. This is called </a:t>
            </a:r>
            <a:r>
              <a:rPr lang="en-US" altLang="ja-JP" i="1">
                <a:latin typeface="Arial" panose="020B0604020202020204" pitchFamily="34" charset="0"/>
              </a:rPr>
              <a:t>preemptive multitasking</a:t>
            </a:r>
            <a:r>
              <a:rPr lang="en-US" altLang="ja-JP">
                <a:latin typeface="Arial" panose="020B0604020202020204" pitchFamily="34" charset="0"/>
              </a:rPr>
              <a:t>. </a:t>
            </a:r>
            <a:endParaRPr lang="en-US" altLang="en-US">
              <a:latin typeface="Helvetica" panose="020B0604020202020204" pitchFamily="34" charset="0"/>
            </a:endParaRPr>
          </a:p>
          <a:p>
            <a:pPr eaLnBrk="1" hangingPunct="1">
              <a:buFontTx/>
              <a:buChar char="•"/>
            </a:pPr>
            <a:r>
              <a:rPr lang="en-US" altLang="en-US">
                <a:latin typeface="Helvetica" panose="020B0604020202020204" pitchFamily="34" charset="0"/>
              </a:rPr>
              <a:t>For example, assume you’re typing and you want to print a file. When you tell your computer to print the file, the printer generates a signal called an </a:t>
            </a:r>
            <a:r>
              <a:rPr lang="en-US" altLang="en-US" i="1">
                <a:latin typeface="Helvetica" panose="020B0604020202020204" pitchFamily="34" charset="0"/>
              </a:rPr>
              <a:t>interrupt</a:t>
            </a:r>
            <a:r>
              <a:rPr lang="en-US" altLang="en-US">
                <a:latin typeface="Helvetica" panose="020B0604020202020204" pitchFamily="34" charset="0"/>
              </a:rPr>
              <a:t> that tells the OS it is in need of attention. </a:t>
            </a:r>
          </a:p>
          <a:p>
            <a:pPr eaLnBrk="1" hangingPunct="1">
              <a:buFontTx/>
              <a:buChar char="•"/>
            </a:pPr>
            <a:r>
              <a:rPr lang="en-US" altLang="en-US">
                <a:latin typeface="Helvetica" panose="020B0604020202020204" pitchFamily="34" charset="0"/>
              </a:rPr>
              <a:t>Every device has its own type of interrupt, which is associated with an </a:t>
            </a:r>
            <a:r>
              <a:rPr lang="en-US" altLang="en-US" i="1">
                <a:latin typeface="Helvetica" panose="020B0604020202020204" pitchFamily="34" charset="0"/>
              </a:rPr>
              <a:t>interrupt handler</a:t>
            </a:r>
            <a:r>
              <a:rPr lang="en-US" altLang="en-US">
                <a:latin typeface="Helvetica" panose="020B0604020202020204" pitchFamily="34" charset="0"/>
              </a:rPr>
              <a:t>, a special numerical code that prioritizes the requests. These requests are placed in the </a:t>
            </a:r>
            <a:r>
              <a:rPr lang="en-US" altLang="en-US" i="1">
                <a:latin typeface="Helvetica" panose="020B0604020202020204" pitchFamily="34" charset="0"/>
              </a:rPr>
              <a:t>interrupt table</a:t>
            </a:r>
            <a:r>
              <a:rPr lang="en-US" altLang="en-US" b="1">
                <a:latin typeface="Helvetica" panose="020B0604020202020204" pitchFamily="34" charset="0"/>
              </a:rPr>
              <a:t> </a:t>
            </a:r>
            <a:r>
              <a:rPr lang="en-US" altLang="en-US">
                <a:latin typeface="Helvetica" panose="020B0604020202020204" pitchFamily="34" charset="0"/>
              </a:rPr>
              <a:t>in RAM.</a:t>
            </a:r>
          </a:p>
          <a:p>
            <a:pPr eaLnBrk="1" hangingPunct="1">
              <a:buFontTx/>
              <a:buChar char="•"/>
            </a:pPr>
            <a:r>
              <a:rPr lang="en-US" altLang="en-US">
                <a:latin typeface="Helvetica" panose="020B0604020202020204" pitchFamily="34" charset="0"/>
              </a:rPr>
              <a:t>In our example, the OS pauses the CPU from its typing activity when it receives the interrupt from the printer and puts a “memo” in a special location in RAM called a </a:t>
            </a:r>
            <a:r>
              <a:rPr lang="en-US" altLang="en-US" i="1">
                <a:latin typeface="Helvetica" panose="020B0604020202020204" pitchFamily="34" charset="0"/>
              </a:rPr>
              <a:t>stack.</a:t>
            </a:r>
            <a:r>
              <a:rPr lang="en-US" altLang="en-US">
                <a:latin typeface="Helvetica" panose="020B0604020202020204" pitchFamily="34" charset="0"/>
              </a:rPr>
              <a:t> The memo is a reminder of where the CPU was before it left off so that it can work on the printer request. </a:t>
            </a:r>
          </a:p>
          <a:p>
            <a:pPr eaLnBrk="1" hangingPunct="1">
              <a:buFontTx/>
              <a:buChar char="•"/>
            </a:pPr>
            <a:r>
              <a:rPr lang="en-US" altLang="en-US">
                <a:latin typeface="Helvetica" panose="020B0604020202020204" pitchFamily="34" charset="0"/>
              </a:rPr>
              <a:t>The CPU then retrieves the printer request from the interrupt table and begins to process it. Upon completion of the printer request, the CPU goes back to the stack, retrieves the memo it placed about the typing activity, and returns to that task until it is interrupted again.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CF6CB1DF-CE6B-42C8-8F39-A1BA7A6CFD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defRPr>
            </a:lvl9pPr>
          </a:lstStyle>
          <a:p>
            <a:fld id="{34F6B016-F40D-459B-A8F0-AE6643453FE6}" type="slidenum">
              <a:rPr lang="en-US" altLang="en-US" sz="1200" smtClean="0">
                <a:solidFill>
                  <a:schemeClr val="tx1"/>
                </a:solidFill>
              </a:rPr>
              <a:pPr/>
              <a:t>15</a:t>
            </a:fld>
            <a:endParaRPr lang="en-US" altLang="en-US" sz="1200">
              <a:solidFill>
                <a:schemeClr val="tx1"/>
              </a:solidFill>
            </a:endParaRPr>
          </a:p>
        </p:txBody>
      </p:sp>
      <p:sp>
        <p:nvSpPr>
          <p:cNvPr id="41987" name="Rectangle 2">
            <a:extLst>
              <a:ext uri="{FF2B5EF4-FFF2-40B4-BE49-F238E27FC236}">
                <a16:creationId xmlns:a16="http://schemas.microsoft.com/office/drawing/2014/main" id="{E007EE68-E5E7-419E-88C4-72BBC6E68300}"/>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295865CA-41A5-41F0-9BD1-63F2394601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en-US">
                <a:latin typeface="Helvetica" panose="020B0604020202020204" pitchFamily="34" charset="0"/>
              </a:rPr>
              <a:t>As the OS coordinates the activities of the processor, it uses RAM as a temporary storage area for instructions and data the processor needs. </a:t>
            </a:r>
          </a:p>
          <a:p>
            <a:pPr eaLnBrk="1" hangingPunct="1">
              <a:buFontTx/>
              <a:buChar char="•"/>
            </a:pPr>
            <a:r>
              <a:rPr lang="en-US" altLang="en-US">
                <a:latin typeface="Helvetica" panose="020B0604020202020204" pitchFamily="34" charset="0"/>
              </a:rPr>
              <a:t>The processor then accesses these instructions and data from RAM when it is ready to process them. </a:t>
            </a:r>
          </a:p>
          <a:p>
            <a:pPr eaLnBrk="1" hangingPunct="1">
              <a:buFontTx/>
              <a:buChar char="•"/>
            </a:pPr>
            <a:r>
              <a:rPr lang="en-US" altLang="en-US">
                <a:latin typeface="Helvetica" panose="020B0604020202020204" pitchFamily="34" charset="0"/>
              </a:rPr>
              <a:t>The OS is therefore responsible for coordinating the space allocations in RAM to ensure that there is enough space for all the waiting instructions and data. </a:t>
            </a:r>
          </a:p>
          <a:p>
            <a:pPr eaLnBrk="1" hangingPunct="1">
              <a:buFontTx/>
              <a:buChar char="•"/>
            </a:pPr>
            <a:r>
              <a:rPr lang="en-US" altLang="en-US">
                <a:latin typeface="Helvetica" panose="020B0604020202020204" pitchFamily="34" charset="0"/>
              </a:rPr>
              <a:t>It then clears the items from RAM when the processor no longer needs them.</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9E21F512-9875-4AB0-9E05-5A57CA4CE6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defRPr>
            </a:lvl9pPr>
          </a:lstStyle>
          <a:p>
            <a:fld id="{2A9F6E1F-A5AD-4DF3-819A-B827A099ED85}" type="slidenum">
              <a:rPr lang="en-US" altLang="en-US" sz="1200" smtClean="0">
                <a:solidFill>
                  <a:schemeClr val="tx1"/>
                </a:solidFill>
              </a:rPr>
              <a:pPr/>
              <a:t>16</a:t>
            </a:fld>
            <a:endParaRPr lang="en-US" altLang="en-US" sz="1200">
              <a:solidFill>
                <a:schemeClr val="tx1"/>
              </a:solidFill>
            </a:endParaRPr>
          </a:p>
        </p:txBody>
      </p:sp>
      <p:sp>
        <p:nvSpPr>
          <p:cNvPr id="44035" name="Rectangle 2">
            <a:extLst>
              <a:ext uri="{FF2B5EF4-FFF2-40B4-BE49-F238E27FC236}">
                <a16:creationId xmlns:a16="http://schemas.microsoft.com/office/drawing/2014/main" id="{09CA1B7F-B116-4F0A-B7FC-C895E379A10A}"/>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2F23AE27-A72C-40E2-8CD5-19E50A5AE1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en-US">
                <a:latin typeface="Helvetica" panose="020B0604020202020204" pitchFamily="34" charset="0"/>
              </a:rPr>
              <a:t>RAM has limited capacity. When there isn’t enough room in RAM for the OS to store the required data and instructions, it borrows room from the hard drive.</a:t>
            </a:r>
          </a:p>
          <a:p>
            <a:pPr eaLnBrk="1" hangingPunct="1">
              <a:buFontTx/>
              <a:buChar char="•"/>
            </a:pPr>
            <a:r>
              <a:rPr lang="en-US" altLang="en-US">
                <a:latin typeface="Helvetica" panose="020B0604020202020204" pitchFamily="34" charset="0"/>
              </a:rPr>
              <a:t>This process of optimizing RAM storage by borrowing hard drive space is called </a:t>
            </a:r>
            <a:r>
              <a:rPr lang="en-US" altLang="en-US" i="1">
                <a:latin typeface="Helvetica" panose="020B0604020202020204" pitchFamily="34" charset="0"/>
              </a:rPr>
              <a:t>virtual memory.</a:t>
            </a:r>
            <a:r>
              <a:rPr lang="en-US" altLang="en-US">
                <a:latin typeface="Helvetica" panose="020B0604020202020204" pitchFamily="34" charset="0"/>
              </a:rPr>
              <a:t> </a:t>
            </a:r>
          </a:p>
          <a:p>
            <a:pPr eaLnBrk="1" hangingPunct="1">
              <a:buFontTx/>
              <a:buChar char="•"/>
            </a:pPr>
            <a:r>
              <a:rPr lang="en-US" altLang="en-US">
                <a:latin typeface="Helvetica" panose="020B0604020202020204" pitchFamily="34" charset="0"/>
              </a:rPr>
              <a:t>When more RAM space is needed, the OS swaps out from RAM the data or instructions that have not been recently used and moves them to a temporary storage area on the hard drive called the </a:t>
            </a:r>
            <a:r>
              <a:rPr lang="en-US" altLang="en-US" i="1">
                <a:latin typeface="Helvetica" panose="020B0604020202020204" pitchFamily="34" charset="0"/>
              </a:rPr>
              <a:t>swap file.</a:t>
            </a:r>
            <a:r>
              <a:rPr lang="en-US" altLang="en-US">
                <a:latin typeface="Helvetica" panose="020B0604020202020204" pitchFamily="34" charset="0"/>
              </a:rPr>
              <a:t> </a:t>
            </a:r>
          </a:p>
          <a:p>
            <a:pPr eaLnBrk="1" hangingPunct="1">
              <a:buFontTx/>
              <a:buChar char="•"/>
            </a:pPr>
            <a:r>
              <a:rPr lang="en-US" altLang="en-US">
                <a:latin typeface="Helvetica" panose="020B0604020202020204" pitchFamily="34" charset="0"/>
              </a:rPr>
              <a:t>If the data and/or instructions in the swap file are needed later, the OS swaps them back into active RAM and replaces them in the hard drive’s swap file with less-active data or instructions. This process of swapping is known as </a:t>
            </a:r>
            <a:r>
              <a:rPr lang="en-US" altLang="en-US" i="1">
                <a:latin typeface="Helvetica" panose="020B0604020202020204" pitchFamily="34" charset="0"/>
              </a:rPr>
              <a:t>paging.</a:t>
            </a:r>
          </a:p>
          <a:p>
            <a:pPr eaLnBrk="1" hangingPunct="1">
              <a:buFontTx/>
              <a:buChar char="•"/>
            </a:pPr>
            <a:r>
              <a:rPr lang="en-US" altLang="en-US">
                <a:latin typeface="Helvetica" panose="020B0604020202020204" pitchFamily="34" charset="0"/>
              </a:rPr>
              <a:t>Eventually your computer will become sluggish as it is forced to page more and more often. This condition of excessive paging is called </a:t>
            </a:r>
            <a:r>
              <a:rPr lang="en-US" altLang="en-US" i="1">
                <a:latin typeface="Helvetica" panose="020B0604020202020204" pitchFamily="34" charset="0"/>
              </a:rPr>
              <a:t>thrashing.</a:t>
            </a:r>
          </a:p>
          <a:p>
            <a:pPr eaLnBrk="1" hangingPunct="1">
              <a:buFontTx/>
              <a:buChar char="•"/>
            </a:pPr>
            <a:r>
              <a:rPr lang="en-US" altLang="en-US">
                <a:latin typeface="Helvetica" panose="020B0604020202020204" pitchFamily="34" charset="0"/>
              </a:rPr>
              <a:t>The solution to this problem is to increase the amount of RAM in your system so that it can avoid having to send data and instructions to virtual memory. </a:t>
            </a:r>
            <a:endParaRPr lang="en-US" altLang="en-US">
              <a:latin typeface="Arial" panose="020B0604020202020204" pitchFamily="34" charset="0"/>
            </a:endParaRPr>
          </a:p>
          <a:p>
            <a:pPr eaLnBrk="1" hangingPunct="1"/>
            <a:endParaRPr lang="en-US" altLang="en-US">
              <a:latin typeface="Arial" panose="020B0604020202020204" pitchFamily="34" charset="0"/>
            </a:endParaRPr>
          </a:p>
          <a:p>
            <a:pPr eaLnBrk="1" hangingPunct="1"/>
            <a:endParaRPr lang="en-US"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A9D7FE1D-70BD-4274-A349-39FFC2F6D0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defRPr>
            </a:lvl9pPr>
          </a:lstStyle>
          <a:p>
            <a:fld id="{8EFE86B4-E7B2-4FB6-BC25-9691584097E3}" type="slidenum">
              <a:rPr lang="en-US" altLang="en-US" sz="1200" smtClean="0">
                <a:solidFill>
                  <a:schemeClr val="tx1"/>
                </a:solidFill>
              </a:rPr>
              <a:pPr/>
              <a:t>17</a:t>
            </a:fld>
            <a:endParaRPr lang="en-US" altLang="en-US" sz="1200">
              <a:solidFill>
                <a:schemeClr val="tx1"/>
              </a:solidFill>
            </a:endParaRPr>
          </a:p>
        </p:txBody>
      </p:sp>
      <p:sp>
        <p:nvSpPr>
          <p:cNvPr id="46083" name="Rectangle 2">
            <a:extLst>
              <a:ext uri="{FF2B5EF4-FFF2-40B4-BE49-F238E27FC236}">
                <a16:creationId xmlns:a16="http://schemas.microsoft.com/office/drawing/2014/main" id="{B320A1BB-B078-478F-8E58-F2C58FC2BD5B}"/>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7F568C82-16B9-48E7-93C4-57A2D73965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en-US">
                <a:latin typeface="Helvetica" panose="020B0604020202020204" pitchFamily="34" charset="0"/>
              </a:rPr>
              <a:t>Each device attached to your computer comes with a special program, called a </a:t>
            </a:r>
            <a:r>
              <a:rPr lang="en-US" altLang="en-US" i="1">
                <a:latin typeface="Helvetica" panose="020B0604020202020204" pitchFamily="34" charset="0"/>
              </a:rPr>
              <a:t>device driver,</a:t>
            </a:r>
            <a:r>
              <a:rPr lang="en-US" altLang="en-US" b="1">
                <a:latin typeface="Helvetica" panose="020B0604020202020204" pitchFamily="34" charset="0"/>
              </a:rPr>
              <a:t> </a:t>
            </a:r>
            <a:r>
              <a:rPr lang="en-US" altLang="en-US">
                <a:latin typeface="Helvetica" panose="020B0604020202020204" pitchFamily="34" charset="0"/>
              </a:rPr>
              <a:t>that facilitates the communication between the device and the OS.</a:t>
            </a:r>
            <a:r>
              <a:rPr lang="en-US" altLang="en-US" b="1">
                <a:latin typeface="Helvetica" panose="020B0604020202020204" pitchFamily="34" charset="0"/>
              </a:rPr>
              <a:t> </a:t>
            </a:r>
          </a:p>
          <a:p>
            <a:pPr eaLnBrk="1" hangingPunct="1">
              <a:buFontTx/>
              <a:buChar char="•"/>
            </a:pPr>
            <a:r>
              <a:rPr lang="en-US" altLang="en-US">
                <a:latin typeface="Helvetica" panose="020B0604020202020204" pitchFamily="34" charset="0"/>
              </a:rPr>
              <a:t>The device driver translates the specialized commands of the device to commands that the OS can understand, and vice versa. Thus, devices will not function without the proper device driver because the OS would not know how to communicate with them.</a:t>
            </a:r>
          </a:p>
          <a:p>
            <a:pPr eaLnBrk="1" hangingPunct="1">
              <a:buFontTx/>
              <a:buChar char="•"/>
            </a:pPr>
            <a:r>
              <a:rPr lang="en-US" altLang="en-US">
                <a:latin typeface="Helvetica" panose="020B0604020202020204" pitchFamily="34" charset="0"/>
              </a:rPr>
              <a:t>Today, most devices come with the driver preinstalled in Windows. Devices whose drivers are included in Windows are called </a:t>
            </a:r>
            <a:r>
              <a:rPr lang="en-US" altLang="en-US" i="1">
                <a:latin typeface="Helvetica" panose="020B0604020202020204" pitchFamily="34" charset="0"/>
              </a:rPr>
              <a:t>Plug and Play (PnP).</a:t>
            </a:r>
          </a:p>
          <a:p>
            <a:pPr eaLnBrk="1" hangingPunct="1">
              <a:buFontTx/>
              <a:buChar char="•"/>
            </a:pPr>
            <a:r>
              <a:rPr lang="en-US" altLang="en-US">
                <a:latin typeface="Helvetica" panose="020B0604020202020204" pitchFamily="34" charset="0"/>
              </a:rPr>
              <a:t>Plug and Play</a:t>
            </a:r>
            <a:r>
              <a:rPr lang="en-US" altLang="en-US" b="1">
                <a:latin typeface="Helvetica" panose="020B0604020202020204" pitchFamily="34" charset="0"/>
              </a:rPr>
              <a:t> </a:t>
            </a:r>
            <a:r>
              <a:rPr lang="en-US" altLang="en-US">
                <a:latin typeface="Helvetica" panose="020B0604020202020204" pitchFamily="34" charset="0"/>
              </a:rPr>
              <a:t>is not a driver. Instead, it is a software and hardware standard designed to facilitate the installation of a new piece of hardware in computers by including in the OS the driver the device needs to run. </a:t>
            </a:r>
          </a:p>
          <a:p>
            <a:pPr eaLnBrk="1" hangingPunct="1">
              <a:buFontTx/>
              <a:buChar char="•"/>
            </a:pPr>
            <a:r>
              <a:rPr lang="en-US" altLang="en-US">
                <a:latin typeface="Helvetica" panose="020B0604020202020204" pitchFamily="34" charset="0"/>
              </a:rPr>
              <a:t>Plug and Play enables users to plug their new device into a port on the system, turn on the system, and immediately use the device. The OS automatically recognizes the device and its driver.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10B0B5F5-69C5-4195-BA85-81BE2BDBF6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defRPr>
            </a:lvl9pPr>
          </a:lstStyle>
          <a:p>
            <a:fld id="{CDD90E0A-9969-4EF5-A2E3-D37898D2E99B}" type="slidenum">
              <a:rPr lang="en-US" altLang="en-US" sz="1200" smtClean="0">
                <a:solidFill>
                  <a:schemeClr val="tx1"/>
                </a:solidFill>
              </a:rPr>
              <a:pPr/>
              <a:t>3</a:t>
            </a:fld>
            <a:endParaRPr lang="en-US" altLang="en-US" sz="1200">
              <a:solidFill>
                <a:schemeClr val="tx1"/>
              </a:solidFill>
            </a:endParaRPr>
          </a:p>
        </p:txBody>
      </p:sp>
      <p:sp>
        <p:nvSpPr>
          <p:cNvPr id="13315" name="Rectangle 2">
            <a:extLst>
              <a:ext uri="{FF2B5EF4-FFF2-40B4-BE49-F238E27FC236}">
                <a16:creationId xmlns:a16="http://schemas.microsoft.com/office/drawing/2014/main" id="{CC9AF9EC-5404-4B45-A5C7-FF3E072C7447}"/>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1F67DF7C-F541-4340-9874-55A8988C6F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Helvetica" panose="020B0604020202020204" pitchFamily="34" charset="0"/>
              </a:rPr>
              <a:t>System software also includes </a:t>
            </a:r>
            <a:r>
              <a:rPr lang="en-US" altLang="en-US" i="1">
                <a:latin typeface="Helvetica" panose="020B0604020202020204" pitchFamily="34" charset="0"/>
              </a:rPr>
              <a:t>utility programs.</a:t>
            </a:r>
            <a:r>
              <a:rPr lang="en-US" altLang="en-US">
                <a:latin typeface="Helvetica" panose="020B0604020202020204" pitchFamily="34" charset="0"/>
              </a:rPr>
              <a:t> These are small programs that perform many of the general housekeeping tasks for the computer, such as system maintenance and file compression.</a:t>
            </a:r>
            <a:endParaRPr lang="en-US" altLang="en-US">
              <a:latin typeface="Arial" panose="020B0604020202020204" pitchFamily="34" charset="0"/>
            </a:endParaRPr>
          </a:p>
          <a:p>
            <a:pPr eaLnBrk="1" hangingPunct="1"/>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3D0AC6D5-C052-4CA1-AC83-C35FF9F0FA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defRPr>
            </a:lvl9pPr>
          </a:lstStyle>
          <a:p>
            <a:fld id="{F61CD4D7-5671-4ACD-A97B-4405828C2052}" type="slidenum">
              <a:rPr lang="en-US" altLang="en-US" sz="1200" smtClean="0">
                <a:solidFill>
                  <a:schemeClr val="tx1"/>
                </a:solidFill>
              </a:rPr>
              <a:pPr/>
              <a:t>4</a:t>
            </a:fld>
            <a:endParaRPr lang="en-US" altLang="en-US" sz="1200">
              <a:solidFill>
                <a:schemeClr val="tx1"/>
              </a:solidFill>
            </a:endParaRPr>
          </a:p>
        </p:txBody>
      </p:sp>
      <p:sp>
        <p:nvSpPr>
          <p:cNvPr id="15363" name="Rectangle 2">
            <a:extLst>
              <a:ext uri="{FF2B5EF4-FFF2-40B4-BE49-F238E27FC236}">
                <a16:creationId xmlns:a16="http://schemas.microsoft.com/office/drawing/2014/main" id="{0E7C80C6-534C-4655-9C43-6E5317F9A5CD}"/>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3D7DF740-0268-47F5-8F3F-FA7A06993F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en-US">
                <a:latin typeface="Helvetica" panose="020B0604020202020204" pitchFamily="34" charset="0"/>
              </a:rPr>
              <a:t>Operating systems can be classified into four categories, depending on the number of users they service and the tasks they perform.</a:t>
            </a:r>
          </a:p>
          <a:p>
            <a:pPr lvl="1" eaLnBrk="1" hangingPunct="1">
              <a:buFontTx/>
              <a:buChar char="•"/>
            </a:pPr>
            <a:r>
              <a:rPr lang="en-US" altLang="en-US">
                <a:latin typeface="Helvetica" panose="020B0604020202020204" pitchFamily="34" charset="0"/>
              </a:rPr>
              <a:t>Real-time operating systems don’t require the intervention of any users at all.</a:t>
            </a:r>
          </a:p>
          <a:p>
            <a:pPr lvl="1" eaLnBrk="1" hangingPunct="1">
              <a:buFontTx/>
              <a:buChar char="•"/>
            </a:pPr>
            <a:r>
              <a:rPr lang="en-US" altLang="en-US">
                <a:latin typeface="Helvetica" panose="020B0604020202020204" pitchFamily="34" charset="0"/>
              </a:rPr>
              <a:t>Single-user, single-task operating systems are proprietary systems developed specifically for the devices they manage.</a:t>
            </a:r>
          </a:p>
          <a:p>
            <a:pPr lvl="1" eaLnBrk="1" hangingPunct="1">
              <a:buFontTx/>
              <a:buChar char="•"/>
            </a:pPr>
            <a:r>
              <a:rPr lang="en-US" altLang="en-US">
                <a:latin typeface="Helvetica" panose="020B0604020202020204" pitchFamily="34" charset="0"/>
              </a:rPr>
              <a:t>Single-user, multitask operating systems are available commercially for personal and business use.</a:t>
            </a:r>
          </a:p>
          <a:p>
            <a:pPr lvl="1" eaLnBrk="1" hangingPunct="1">
              <a:buFontTx/>
              <a:buChar char="•"/>
            </a:pPr>
            <a:r>
              <a:rPr lang="en-US" altLang="en-US">
                <a:latin typeface="Helvetica" panose="020B0604020202020204" pitchFamily="34" charset="0"/>
              </a:rPr>
              <a:t>Multiuser operating systems coordinate resources for many users on a network.</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9DE0670F-E8B4-4772-8396-098B002138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defRPr>
            </a:lvl9pPr>
          </a:lstStyle>
          <a:p>
            <a:fld id="{6018D42E-686A-4DCC-991D-4677AE7E7A3E}" type="slidenum">
              <a:rPr lang="en-US" altLang="en-US" sz="1200" smtClean="0">
                <a:solidFill>
                  <a:schemeClr val="tx1"/>
                </a:solidFill>
              </a:rPr>
              <a:pPr/>
              <a:t>5</a:t>
            </a:fld>
            <a:endParaRPr lang="en-US" altLang="en-US" sz="1200">
              <a:solidFill>
                <a:schemeClr val="tx1"/>
              </a:solidFill>
            </a:endParaRPr>
          </a:p>
        </p:txBody>
      </p:sp>
      <p:sp>
        <p:nvSpPr>
          <p:cNvPr id="17411" name="Rectangle 2">
            <a:extLst>
              <a:ext uri="{FF2B5EF4-FFF2-40B4-BE49-F238E27FC236}">
                <a16:creationId xmlns:a16="http://schemas.microsoft.com/office/drawing/2014/main" id="{5B565182-E522-4FA9-AE10-63779D6CC12B}"/>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7B7CF10D-9317-4154-8F0D-93A2F5ECFC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en-US">
                <a:latin typeface="Helvetica" panose="020B0604020202020204" pitchFamily="34" charset="0"/>
              </a:rPr>
              <a:t>Machinery that performs a repetitive series of specific tasks in an exact amount of time requires a </a:t>
            </a:r>
            <a:r>
              <a:rPr lang="en-US" altLang="en-US" i="1">
                <a:latin typeface="Helvetica" panose="020B0604020202020204" pitchFamily="34" charset="0"/>
              </a:rPr>
              <a:t>real-time operating system.</a:t>
            </a:r>
          </a:p>
          <a:p>
            <a:pPr eaLnBrk="1" hangingPunct="1">
              <a:buFontTx/>
              <a:buChar char="•"/>
            </a:pPr>
            <a:r>
              <a:rPr lang="en-US" altLang="en-US">
                <a:latin typeface="Helvetica" panose="020B0604020202020204" pitchFamily="34" charset="0"/>
              </a:rPr>
              <a:t>This type of operating system is a program with a specific purpose. </a:t>
            </a:r>
          </a:p>
          <a:p>
            <a:pPr eaLnBrk="1" hangingPunct="1">
              <a:buFontTx/>
              <a:buChar char="•"/>
            </a:pPr>
            <a:r>
              <a:rPr lang="en-US" altLang="en-US">
                <a:latin typeface="Helvetica" panose="020B0604020202020204" pitchFamily="34" charset="0"/>
              </a:rPr>
              <a:t>For example, instruments such as those found in the scientific, defense, and aerospace industries that must perform regimented tasks or record precise results require real-time operating systems. </a:t>
            </a:r>
          </a:p>
          <a:p>
            <a:pPr eaLnBrk="1" hangingPunct="1">
              <a:buFontTx/>
              <a:buChar char="•"/>
            </a:pPr>
            <a:r>
              <a:rPr lang="en-US" altLang="en-US">
                <a:latin typeface="Helvetica" panose="020B0604020202020204" pitchFamily="34" charset="0"/>
              </a:rPr>
              <a:t>Real-time operating systems are also found in many types of robotic devices, fuel-injection systems in car engines, video game consoles, and home appliances</a:t>
            </a:r>
            <a:r>
              <a:rPr lang="en-US" altLang="en-US">
                <a:latin typeface="Arial" panose="020B0604020202020204" pitchFamily="34" charset="0"/>
              </a:rPr>
              <a:t>.</a:t>
            </a:r>
          </a:p>
          <a:p>
            <a:pPr eaLnBrk="1" hangingPunct="1">
              <a:buFontTx/>
              <a:buChar char="•"/>
            </a:pPr>
            <a:r>
              <a:rPr lang="en-US" altLang="en-US">
                <a:latin typeface="Helvetica" panose="020B0604020202020204" pitchFamily="34" charset="0"/>
              </a:rPr>
              <a:t>Real-time operating systems require minimal user interaction. The programs are written specifically to the needs of the devices and their functions. Therefore, there are no commercially available standard RTOS software programs.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673DE566-6CB9-4BC6-A1DB-56DCD71A60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defRPr>
            </a:lvl9pPr>
          </a:lstStyle>
          <a:p>
            <a:fld id="{4414468D-8A62-4926-800A-80174382D04E}" type="slidenum">
              <a:rPr lang="en-US" altLang="en-US" sz="1200" smtClean="0">
                <a:solidFill>
                  <a:schemeClr val="tx1"/>
                </a:solidFill>
              </a:rPr>
              <a:pPr/>
              <a:t>6</a:t>
            </a:fld>
            <a:endParaRPr lang="en-US" altLang="en-US" sz="1200">
              <a:solidFill>
                <a:schemeClr val="tx1"/>
              </a:solidFill>
            </a:endParaRPr>
          </a:p>
        </p:txBody>
      </p:sp>
      <p:sp>
        <p:nvSpPr>
          <p:cNvPr id="19459" name="Rectangle 2">
            <a:extLst>
              <a:ext uri="{FF2B5EF4-FFF2-40B4-BE49-F238E27FC236}">
                <a16:creationId xmlns:a16="http://schemas.microsoft.com/office/drawing/2014/main" id="{C1E21A01-4B03-4389-ABCC-C2C04994CBAA}"/>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9774A934-7274-4B07-ADAA-26F11D04C8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Times" panose="02020603050405020304" pitchFamily="18" charset="0"/>
              <a:buChar char="•"/>
            </a:pPr>
            <a:r>
              <a:rPr lang="en-US" altLang="en-US">
                <a:latin typeface="Helvetica" panose="020B0604020202020204" pitchFamily="34" charset="0"/>
              </a:rPr>
              <a:t>All computers on which one user performs just one task at a time require a </a:t>
            </a:r>
            <a:r>
              <a:rPr lang="en-US" altLang="en-US" i="1">
                <a:latin typeface="Helvetica" panose="020B0604020202020204" pitchFamily="34" charset="0"/>
              </a:rPr>
              <a:t>single-user, single-task operating system</a:t>
            </a:r>
            <a:r>
              <a:rPr lang="en-US" altLang="en-US">
                <a:latin typeface="Helvetica" panose="020B0604020202020204" pitchFamily="34" charset="0"/>
              </a:rPr>
              <a:t>.</a:t>
            </a:r>
            <a:r>
              <a:rPr lang="en-US" altLang="en-US" b="1">
                <a:latin typeface="Helvetica" panose="020B0604020202020204" pitchFamily="34" charset="0"/>
              </a:rPr>
              <a:t> </a:t>
            </a:r>
            <a:r>
              <a:rPr lang="en-US" altLang="en-US">
                <a:latin typeface="Helvetica" panose="020B0604020202020204" pitchFamily="34" charset="0"/>
              </a:rPr>
              <a:t>PDAs currently can perform only one task at a time by a single user, so they require single-user, single-task operating system software such as Windows Mobile and Palm OS. </a:t>
            </a:r>
          </a:p>
          <a:p>
            <a:pPr eaLnBrk="1" hangingPunct="1">
              <a:buFont typeface="Times" panose="02020603050405020304" pitchFamily="18" charset="0"/>
              <a:buChar char="•"/>
            </a:pPr>
            <a:r>
              <a:rPr lang="en-US" altLang="en-US">
                <a:latin typeface="Helvetica" panose="020B0604020202020204" pitchFamily="34" charset="0"/>
              </a:rPr>
              <a:t>Microsoft Disk Operating System (MS-DOS) is another example of a single-user, single-task operating system. </a:t>
            </a:r>
          </a:p>
          <a:p>
            <a:pPr eaLnBrk="1" hangingPunct="1">
              <a:buFont typeface="Times" panose="02020603050405020304" pitchFamily="18" charset="0"/>
              <a:buChar char="•"/>
            </a:pPr>
            <a:r>
              <a:rPr lang="en-US" altLang="en-US">
                <a:latin typeface="Helvetica" panose="020B0604020202020204" pitchFamily="34" charset="0"/>
              </a:rPr>
              <a:t>Because most home computers can handle only one person working on it but can perform a variety of tasks simultaneously, they use a </a:t>
            </a:r>
            <a:r>
              <a:rPr lang="en-US" altLang="en-US" i="1">
                <a:latin typeface="Helvetica" panose="020B0604020202020204" pitchFamily="34" charset="0"/>
              </a:rPr>
              <a:t>single-user, multitask operating system.</a:t>
            </a:r>
            <a:r>
              <a:rPr lang="en-US" altLang="en-US">
                <a:latin typeface="Helvetica" panose="020B0604020202020204" pitchFamily="34" charset="0"/>
              </a:rPr>
              <a:t> Windows operating systems and the Macintosh operating system (Mac OS) are most commonly used as single-user, multitask operating systems. </a:t>
            </a:r>
          </a:p>
          <a:p>
            <a:pPr eaLnBrk="1" hangingPunct="1">
              <a:buFont typeface="Times" panose="02020603050405020304" pitchFamily="18" charset="0"/>
              <a:buNone/>
            </a:pPr>
            <a:endParaRPr lang="en-US" altLang="en-US">
              <a:latin typeface="Helvetica"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B3D8C6C9-5BB8-4D88-A32F-0218FD014B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defRPr>
            </a:lvl9pPr>
          </a:lstStyle>
          <a:p>
            <a:fld id="{943753EC-7215-4A9D-AAD7-620A1748070C}" type="slidenum">
              <a:rPr lang="en-US" altLang="en-US" sz="1200" smtClean="0">
                <a:solidFill>
                  <a:schemeClr val="tx1"/>
                </a:solidFill>
              </a:rPr>
              <a:pPr/>
              <a:t>7</a:t>
            </a:fld>
            <a:endParaRPr lang="en-US" altLang="en-US" sz="1200">
              <a:solidFill>
                <a:schemeClr val="tx1"/>
              </a:solidFill>
            </a:endParaRPr>
          </a:p>
        </p:txBody>
      </p:sp>
      <p:sp>
        <p:nvSpPr>
          <p:cNvPr id="21507" name="Rectangle 2">
            <a:extLst>
              <a:ext uri="{FF2B5EF4-FFF2-40B4-BE49-F238E27FC236}">
                <a16:creationId xmlns:a16="http://schemas.microsoft.com/office/drawing/2014/main" id="{C03CF55A-5D49-467E-A0AA-B28544C3F7D9}"/>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43466BE8-CF8E-4570-988F-175EEFBD88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en-US">
                <a:latin typeface="Helvetica" panose="020B0604020202020204" pitchFamily="34" charset="0"/>
              </a:rPr>
              <a:t>A </a:t>
            </a:r>
            <a:r>
              <a:rPr lang="en-US" altLang="en-US" i="1">
                <a:latin typeface="Helvetica" panose="020B0604020202020204" pitchFamily="34" charset="0"/>
              </a:rPr>
              <a:t>multiuser operating system</a:t>
            </a:r>
            <a:r>
              <a:rPr lang="en-US" altLang="en-US">
                <a:latin typeface="Helvetica" panose="020B0604020202020204" pitchFamily="34" charset="0"/>
              </a:rPr>
              <a:t> (also known as a </a:t>
            </a:r>
            <a:r>
              <a:rPr lang="en-US" altLang="en-US" i="1">
                <a:latin typeface="Helvetica" panose="020B0604020202020204" pitchFamily="34" charset="0"/>
              </a:rPr>
              <a:t>network operating system</a:t>
            </a:r>
            <a:r>
              <a:rPr lang="en-US" altLang="en-US">
                <a:latin typeface="Helvetica" panose="020B0604020202020204" pitchFamily="34" charset="0"/>
              </a:rPr>
              <a:t>) enables more than one user to access the computer system at one time by efficiently juggling all the requests from multiple users. </a:t>
            </a:r>
          </a:p>
          <a:p>
            <a:pPr eaLnBrk="1" hangingPunct="1">
              <a:buFontTx/>
              <a:buChar char="•"/>
            </a:pPr>
            <a:r>
              <a:rPr lang="en-US" altLang="en-US">
                <a:latin typeface="Helvetica" panose="020B0604020202020204" pitchFamily="34" charset="0"/>
              </a:rPr>
              <a:t>Networks require a multiuser operating system because many users access the server computer at the same time and share resources. A network operating system is installed on the server and manages all user requests, ensuring that they do not interfere with each other. </a:t>
            </a:r>
          </a:p>
          <a:p>
            <a:pPr eaLnBrk="1" hangingPunct="1">
              <a:buFontTx/>
              <a:buChar char="•"/>
            </a:pPr>
            <a:r>
              <a:rPr lang="en-US" altLang="en-US">
                <a:latin typeface="Helvetica" panose="020B0604020202020204" pitchFamily="34" charset="0"/>
              </a:rPr>
              <a:t>Examples include Linux, UNIX, Unicos (an offshoot of Unix), Windows Server 2008, i5/OS, and z/OS.</a:t>
            </a:r>
          </a:p>
          <a:p>
            <a:pPr eaLnBrk="1" hangingPunct="1">
              <a:buFontTx/>
              <a:buChar char="•"/>
            </a:pPr>
            <a:r>
              <a:rPr lang="en-US" altLang="en-US">
                <a:latin typeface="Helvetica" panose="020B0604020202020204" pitchFamily="34" charset="0"/>
              </a:rPr>
              <a:t>Windows Vista and Mac OS X can also be considered multiuser operating systems because they allow the creation of home networks without any additional  operating systems being needed.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4AEAD723-A066-448B-841A-7FAABF499D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defRPr>
            </a:lvl9pPr>
          </a:lstStyle>
          <a:p>
            <a:fld id="{5BD6D54A-426D-41AD-B328-045EC2E65DE5}" type="slidenum">
              <a:rPr lang="en-US" altLang="en-US" sz="1200" smtClean="0">
                <a:solidFill>
                  <a:schemeClr val="tx1"/>
                </a:solidFill>
              </a:rPr>
              <a:pPr/>
              <a:t>8</a:t>
            </a:fld>
            <a:endParaRPr lang="en-US" altLang="en-US" sz="1200">
              <a:solidFill>
                <a:schemeClr val="tx1"/>
              </a:solidFill>
            </a:endParaRPr>
          </a:p>
        </p:txBody>
      </p:sp>
      <p:sp>
        <p:nvSpPr>
          <p:cNvPr id="23555" name="Rectangle 2">
            <a:extLst>
              <a:ext uri="{FF2B5EF4-FFF2-40B4-BE49-F238E27FC236}">
                <a16:creationId xmlns:a16="http://schemas.microsoft.com/office/drawing/2014/main" id="{74299BDE-08A8-44B1-87C3-0474971C5AE1}"/>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A14D40EA-C427-4836-915D-199F6146FC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en-US">
                <a:latin typeface="Helvetica" panose="020B0604020202020204" pitchFamily="34" charset="0"/>
              </a:rPr>
              <a:t>The combination of operating system and processor is referred to as a computer’s </a:t>
            </a:r>
            <a:r>
              <a:rPr lang="en-US" altLang="en-US" i="1">
                <a:latin typeface="Helvetica" panose="020B0604020202020204" pitchFamily="34" charset="0"/>
              </a:rPr>
              <a:t>platform.</a:t>
            </a:r>
          </a:p>
          <a:p>
            <a:pPr eaLnBrk="1" hangingPunct="1">
              <a:buFontTx/>
              <a:buChar char="•"/>
            </a:pPr>
            <a:r>
              <a:rPr lang="en-US" altLang="en-US">
                <a:latin typeface="Helvetica" panose="020B0604020202020204" pitchFamily="34" charset="0"/>
              </a:rPr>
              <a:t>For example, Microsoft Windows operating systems are designed to coordinate with a series of processors from Intel Corporation and AMD (Advanced Micro Devices) that share the same or similar sets of instructions. Until recently, Apple Macintosh operating systems worked primarily with processors from Motorola and IBM designed specifically for Apple computers. Apple has recently adapted the Intel processor.</a:t>
            </a:r>
          </a:p>
          <a:p>
            <a:pPr eaLnBrk="1" hangingPunct="1">
              <a:buFontTx/>
              <a:buChar char="•"/>
            </a:pPr>
            <a:r>
              <a:rPr lang="en-US" altLang="en-US">
                <a:latin typeface="Helvetica" panose="020B0604020202020204" pitchFamily="34" charset="0"/>
              </a:rPr>
              <a:t>Apple’s use of the Intel processor and a utility called Boot Camp offers the ability to utilize both the Windows and Mac OS simultaneously.</a:t>
            </a:r>
          </a:p>
          <a:p>
            <a:pPr eaLnBrk="1" hangingPunct="1">
              <a:buFontTx/>
              <a:buChar char="•"/>
            </a:pPr>
            <a:r>
              <a:rPr lang="en-US" altLang="en-US">
                <a:latin typeface="Arial" panose="020B0604020202020204" pitchFamily="34" charset="0"/>
              </a:rPr>
              <a:t>The three most used desktop operating systems are Windows, Mac OS, and Linux.</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49E2129C-AD33-4D59-8324-7DA9F2A156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defRPr>
            </a:lvl9pPr>
          </a:lstStyle>
          <a:p>
            <a:fld id="{CDC082C0-2475-4FAC-A73B-AF9C6E07C4EB}" type="slidenum">
              <a:rPr lang="en-US" altLang="en-US" sz="1200" smtClean="0">
                <a:solidFill>
                  <a:schemeClr val="tx1"/>
                </a:solidFill>
              </a:rPr>
              <a:pPr/>
              <a:t>9</a:t>
            </a:fld>
            <a:endParaRPr lang="en-US" altLang="en-US" sz="1200">
              <a:solidFill>
                <a:schemeClr val="tx1"/>
              </a:solidFill>
            </a:endParaRPr>
          </a:p>
        </p:txBody>
      </p:sp>
      <p:sp>
        <p:nvSpPr>
          <p:cNvPr id="25603" name="Rectangle 2">
            <a:extLst>
              <a:ext uri="{FF2B5EF4-FFF2-40B4-BE49-F238E27FC236}">
                <a16:creationId xmlns:a16="http://schemas.microsoft.com/office/drawing/2014/main" id="{205B9EB5-AF00-42FD-B334-AB2C8666BA3D}"/>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0FFDDA0F-6CBA-43C3-AA4D-11165EA1F4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en-US">
                <a:latin typeface="Helvetica" panose="020B0604020202020204" pitchFamily="34" charset="0"/>
              </a:rPr>
              <a:t>Although Windows Vista is the most recent version of the </a:t>
            </a:r>
            <a:r>
              <a:rPr lang="en-US" altLang="en-US" i="1">
                <a:latin typeface="Helvetica" panose="020B0604020202020204" pitchFamily="34" charset="0"/>
              </a:rPr>
              <a:t>Microsoft Windows operating system</a:t>
            </a:r>
            <a:r>
              <a:rPr lang="en-US" altLang="en-US">
                <a:latin typeface="Helvetica" panose="020B0604020202020204" pitchFamily="34" charset="0"/>
              </a:rPr>
              <a:t> on the market, many computers still run earlier versions, such as Windows XP, Windows 95, Windows NT, Windows 98, Windows Millennium Edition (Me), and Windows 2000.</a:t>
            </a:r>
          </a:p>
          <a:p>
            <a:pPr eaLnBrk="1" hangingPunct="1">
              <a:buFontTx/>
              <a:buChar char="•"/>
            </a:pPr>
            <a:r>
              <a:rPr lang="en-US" altLang="en-US">
                <a:latin typeface="Helvetica" panose="020B0604020202020204" pitchFamily="34" charset="0"/>
              </a:rPr>
              <a:t>Windows Vista comes in a number of versions, including Windows Vista Home Basic, Windows Vista Home Premium, Windows Vista Business, Windows Vista Enterprise, and Windows Vista Ultimate.</a:t>
            </a:r>
          </a:p>
          <a:p>
            <a:pPr eaLnBrk="1" hangingPunct="1">
              <a:buFontTx/>
              <a:buChar char="•"/>
            </a:pPr>
            <a:r>
              <a:rPr lang="en-US" altLang="en-US">
                <a:latin typeface="Arial" panose="020B0604020202020204" pitchFamily="34" charset="0"/>
              </a:rPr>
              <a:t>Windows came under development soon after the Apple Macintosh introduced the graphical user interface in 1984. In fact, Microsoft was sued by Apple for stealing the “look and feel” of its operating system, a suit Apple eventually lost.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A44DD176-DADF-4D0B-92E9-798E6D2EFF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defRPr>
            </a:lvl9pPr>
          </a:lstStyle>
          <a:p>
            <a:fld id="{98C22F34-005B-4B3F-BF94-5858906A4AC9}" type="slidenum">
              <a:rPr lang="en-US" altLang="en-US" sz="1200" smtClean="0">
                <a:solidFill>
                  <a:schemeClr val="tx1"/>
                </a:solidFill>
              </a:rPr>
              <a:pPr/>
              <a:t>10</a:t>
            </a:fld>
            <a:endParaRPr lang="en-US" altLang="en-US" sz="1200">
              <a:solidFill>
                <a:schemeClr val="tx1"/>
              </a:solidFill>
            </a:endParaRPr>
          </a:p>
        </p:txBody>
      </p:sp>
      <p:sp>
        <p:nvSpPr>
          <p:cNvPr id="27651" name="Rectangle 2">
            <a:extLst>
              <a:ext uri="{FF2B5EF4-FFF2-40B4-BE49-F238E27FC236}">
                <a16:creationId xmlns:a16="http://schemas.microsoft.com/office/drawing/2014/main" id="{AB573737-1FDC-4EF1-A77A-588C90FA90A0}"/>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D81C4F17-B532-4375-9DD4-25E9EBBD75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en-US">
                <a:latin typeface="Helvetica" panose="020B0604020202020204" pitchFamily="34" charset="0"/>
              </a:rPr>
              <a:t>Although </a:t>
            </a:r>
            <a:r>
              <a:rPr lang="en-US" altLang="en-US" i="1">
                <a:latin typeface="Helvetica" panose="020B0604020202020204" pitchFamily="34" charset="0"/>
              </a:rPr>
              <a:t>Apple’s Mac OS</a:t>
            </a:r>
            <a:r>
              <a:rPr lang="en-US" altLang="en-US">
                <a:latin typeface="Helvetica" panose="020B0604020202020204" pitchFamily="34" charset="0"/>
              </a:rPr>
              <a:t> and the Windows operating systems are not compatible, they are similar in terms of functionality. </a:t>
            </a:r>
          </a:p>
          <a:p>
            <a:pPr eaLnBrk="1" hangingPunct="1">
              <a:buFontTx/>
              <a:buChar char="•"/>
            </a:pPr>
            <a:r>
              <a:rPr lang="en-US" altLang="en-US">
                <a:latin typeface="Helvetica" panose="020B0604020202020204" pitchFamily="34" charset="0"/>
              </a:rPr>
              <a:t>In 1984, the Mac OS became the first commercially available operating system to incorporate the user-friendly point-and-click technology in a commercially affordable computer. Both operating systems now have similar window work areas on the desktop that house individual applications and support users working in more than one application at a time.</a:t>
            </a:r>
          </a:p>
          <a:p>
            <a:pPr eaLnBrk="1" hangingPunct="1">
              <a:buFontTx/>
              <a:buChar char="•"/>
            </a:pPr>
            <a:r>
              <a:rPr lang="en-US" altLang="en-US">
                <a:latin typeface="Helvetica" panose="020B0604020202020204" pitchFamily="34" charset="0"/>
              </a:rPr>
              <a:t>Macs have long been recognized for their superior graphics display and processing capabilities. Users also attest to Mac’s greater system reliability, superior file backup utilities, and better document recovery. </a:t>
            </a:r>
          </a:p>
          <a:p>
            <a:pPr eaLnBrk="1" hangingPunct="1">
              <a:buFontTx/>
              <a:buChar char="•"/>
            </a:pPr>
            <a:r>
              <a:rPr lang="en-US" altLang="en-US">
                <a:latin typeface="Helvetica" panose="020B0604020202020204" pitchFamily="34" charset="0"/>
              </a:rPr>
              <a:t>However, there are fewer software applications available for the Mac platform than for the Windows platform, and Macs tend to be more expensive than Windows-based PCs.</a:t>
            </a:r>
          </a:p>
          <a:p>
            <a:pPr eaLnBrk="1" hangingPunct="1">
              <a:buFontTx/>
              <a:buChar char="•"/>
            </a:pPr>
            <a:r>
              <a:rPr lang="en-US" altLang="en-US">
                <a:latin typeface="Helvetica" panose="020B0604020202020204" pitchFamily="34" charset="0"/>
              </a:rPr>
              <a:t>The most recent version of the Mac operating system, Mac OS X, is based on the UNIX operating system.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814E4E77-4928-4948-BBCC-4C6CA54FACB3}"/>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3075A18-02A1-4F35-ACD8-25DAD67C26F2}"/>
              </a:ext>
            </a:extLst>
          </p:cNvPr>
          <p:cNvSpPr>
            <a:spLocks noGrp="1" noChangeArrowheads="1"/>
          </p:cNvSpPr>
          <p:nvPr>
            <p:ph type="dt" sz="half"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BD9FB6D-F2C8-4AEA-A17F-162631F023DE}"/>
              </a:ext>
            </a:extLst>
          </p:cNvPr>
          <p:cNvSpPr>
            <a:spLocks noGrp="1" noChangeArrowheads="1"/>
          </p:cNvSpPr>
          <p:nvPr>
            <p:ph type="sldNum" sz="quarter" idx="12"/>
          </p:nvPr>
        </p:nvSpPr>
        <p:spPr>
          <a:ln/>
        </p:spPr>
        <p:txBody>
          <a:bodyPr/>
          <a:lstStyle>
            <a:lvl1pPr>
              <a:defRPr/>
            </a:lvl1pPr>
          </a:lstStyle>
          <a:p>
            <a:pPr>
              <a:defRPr/>
            </a:pPr>
            <a:fld id="{33AB9913-9B8F-4BBF-AC46-7F343C08FA9B}" type="slidenum">
              <a:rPr lang="en-US" altLang="en-US"/>
              <a:pPr>
                <a:defRPr/>
              </a:pPr>
              <a:t>‹#›</a:t>
            </a:fld>
            <a:endParaRPr lang="en-US" altLang="en-US" b="1"/>
          </a:p>
        </p:txBody>
      </p:sp>
    </p:spTree>
    <p:extLst>
      <p:ext uri="{BB962C8B-B14F-4D97-AF65-F5344CB8AC3E}">
        <p14:creationId xmlns:p14="http://schemas.microsoft.com/office/powerpoint/2010/main" val="2229144293"/>
      </p:ext>
    </p:extLst>
  </p:cSld>
  <p:clrMapOvr>
    <a:masterClrMapping/>
  </p:clrMapOvr>
  <p:transition>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AB3F05B-9438-46CC-9E6F-616343FF7C66}"/>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0757C32-FB3B-4DB3-A647-CB052F1D5BEF}"/>
              </a:ext>
            </a:extLst>
          </p:cNvPr>
          <p:cNvSpPr>
            <a:spLocks noGrp="1" noChangeArrowheads="1"/>
          </p:cNvSpPr>
          <p:nvPr>
            <p:ph type="dt" sz="half"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D5BE22E-B59D-48DC-8BD8-9AF4F9E42378}"/>
              </a:ext>
            </a:extLst>
          </p:cNvPr>
          <p:cNvSpPr>
            <a:spLocks noGrp="1" noChangeArrowheads="1"/>
          </p:cNvSpPr>
          <p:nvPr>
            <p:ph type="sldNum" sz="quarter" idx="12"/>
          </p:nvPr>
        </p:nvSpPr>
        <p:spPr>
          <a:ln/>
        </p:spPr>
        <p:txBody>
          <a:bodyPr/>
          <a:lstStyle>
            <a:lvl1pPr>
              <a:defRPr/>
            </a:lvl1pPr>
          </a:lstStyle>
          <a:p>
            <a:pPr>
              <a:defRPr/>
            </a:pPr>
            <a:fld id="{4BA0DCD0-EB39-4BD2-985C-E6D36C0C8EED}" type="slidenum">
              <a:rPr lang="en-US" altLang="en-US"/>
              <a:pPr>
                <a:defRPr/>
              </a:pPr>
              <a:t>‹#›</a:t>
            </a:fld>
            <a:endParaRPr lang="en-US" altLang="en-US" b="1"/>
          </a:p>
        </p:txBody>
      </p:sp>
    </p:spTree>
    <p:extLst>
      <p:ext uri="{BB962C8B-B14F-4D97-AF65-F5344CB8AC3E}">
        <p14:creationId xmlns:p14="http://schemas.microsoft.com/office/powerpoint/2010/main" val="2220713049"/>
      </p:ext>
    </p:extLst>
  </p:cSld>
  <p:clrMapOvr>
    <a:masterClrMapping/>
  </p:clrMapOvr>
  <p:transition>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8A73DC6-6B75-4883-8FA9-6237756FE874}"/>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0A2C301-FAE1-4933-BDD6-356742C345EE}"/>
              </a:ext>
            </a:extLst>
          </p:cNvPr>
          <p:cNvSpPr>
            <a:spLocks noGrp="1" noChangeArrowheads="1"/>
          </p:cNvSpPr>
          <p:nvPr>
            <p:ph type="dt" sz="half"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1E2B2D0-752B-486E-9F8E-C2BD4BF0047C}"/>
              </a:ext>
            </a:extLst>
          </p:cNvPr>
          <p:cNvSpPr>
            <a:spLocks noGrp="1" noChangeArrowheads="1"/>
          </p:cNvSpPr>
          <p:nvPr>
            <p:ph type="sldNum" sz="quarter" idx="12"/>
          </p:nvPr>
        </p:nvSpPr>
        <p:spPr>
          <a:ln/>
        </p:spPr>
        <p:txBody>
          <a:bodyPr/>
          <a:lstStyle>
            <a:lvl1pPr>
              <a:defRPr/>
            </a:lvl1pPr>
          </a:lstStyle>
          <a:p>
            <a:pPr>
              <a:defRPr/>
            </a:pPr>
            <a:fld id="{6133B22E-2B13-44D7-B090-788542CB69F0}" type="slidenum">
              <a:rPr lang="en-US" altLang="en-US"/>
              <a:pPr>
                <a:defRPr/>
              </a:pPr>
              <a:t>‹#›</a:t>
            </a:fld>
            <a:endParaRPr lang="en-US" altLang="en-US" b="1"/>
          </a:p>
        </p:txBody>
      </p:sp>
    </p:spTree>
    <p:extLst>
      <p:ext uri="{BB962C8B-B14F-4D97-AF65-F5344CB8AC3E}">
        <p14:creationId xmlns:p14="http://schemas.microsoft.com/office/powerpoint/2010/main" val="102384529"/>
      </p:ext>
    </p:extLst>
  </p:cSld>
  <p:clrMapOvr>
    <a:masterClrMapping/>
  </p:clrMapOvr>
  <p:transition>
    <p:cu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D893BD7B-4B53-4978-AC06-B09AEE31CC5A}"/>
              </a:ext>
            </a:extLst>
          </p:cNvPr>
          <p:cNvSpPr>
            <a:spLocks noGrp="1"/>
          </p:cNvSpPr>
          <p:nvPr>
            <p:ph type="ftr" sz="quarter" idx="10"/>
          </p:nvPr>
        </p:nvSpPr>
        <p:spPr/>
        <p:txBody>
          <a:bodyPr/>
          <a:lstStyle>
            <a:lvl1pPr>
              <a:defRPr/>
            </a:lvl1pPr>
          </a:lstStyle>
          <a:p>
            <a:pPr>
              <a:defRPr/>
            </a:pPr>
            <a:endParaRPr lang="en-US"/>
          </a:p>
        </p:txBody>
      </p:sp>
      <p:sp>
        <p:nvSpPr>
          <p:cNvPr id="6" name="Date Placeholder 5">
            <a:extLst>
              <a:ext uri="{FF2B5EF4-FFF2-40B4-BE49-F238E27FC236}">
                <a16:creationId xmlns:a16="http://schemas.microsoft.com/office/drawing/2014/main" id="{C113D98C-E3E3-486A-9306-EE35DB59AE74}"/>
              </a:ext>
            </a:extLst>
          </p:cNvPr>
          <p:cNvSpPr>
            <a:spLocks noGrp="1"/>
          </p:cNvSpPr>
          <p:nvPr>
            <p:ph type="dt" sz="half" idx="11"/>
          </p:nvPr>
        </p:nvSpPr>
        <p:spPr>
          <a:xfrm>
            <a:off x="457200" y="6477000"/>
            <a:ext cx="4419600" cy="152400"/>
          </a:xfrm>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DD2C8271-5524-4708-9467-209E9AC8C983}"/>
              </a:ext>
            </a:extLst>
          </p:cNvPr>
          <p:cNvSpPr>
            <a:spLocks noGrp="1"/>
          </p:cNvSpPr>
          <p:nvPr>
            <p:ph type="sldNum" sz="quarter" idx="12"/>
          </p:nvPr>
        </p:nvSpPr>
        <p:spPr/>
        <p:txBody>
          <a:bodyPr/>
          <a:lstStyle>
            <a:lvl1pPr>
              <a:defRPr/>
            </a:lvl1pPr>
          </a:lstStyle>
          <a:p>
            <a:pPr>
              <a:defRPr/>
            </a:pPr>
            <a:fld id="{BB915ABE-A88A-492F-BDB9-49F6251D76FB}" type="slidenum">
              <a:rPr lang="en-US" altLang="en-US"/>
              <a:pPr>
                <a:defRPr/>
              </a:pPr>
              <a:t>‹#›</a:t>
            </a:fld>
            <a:endParaRPr lang="en-US" altLang="en-US" b="1"/>
          </a:p>
        </p:txBody>
      </p:sp>
    </p:spTree>
    <p:extLst>
      <p:ext uri="{BB962C8B-B14F-4D97-AF65-F5344CB8AC3E}">
        <p14:creationId xmlns:p14="http://schemas.microsoft.com/office/powerpoint/2010/main" val="3875164186"/>
      </p:ext>
    </p:extLst>
  </p:cSld>
  <p:clrMapOvr>
    <a:masterClrMapping/>
  </p:clrMapOvr>
  <p:transition>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C9EC33BA-95FB-4BFB-84E3-8194C9BBFB26}"/>
              </a:ext>
            </a:extLst>
          </p:cNvPr>
          <p:cNvSpPr>
            <a:spLocks noGrp="1"/>
          </p:cNvSpPr>
          <p:nvPr>
            <p:ph type="ftr" sz="quarter" idx="10"/>
          </p:nvPr>
        </p:nvSpPr>
        <p:spPr/>
        <p:txBody>
          <a:bodyPr/>
          <a:lstStyle>
            <a:lvl1pPr>
              <a:defRPr/>
            </a:lvl1pPr>
          </a:lstStyle>
          <a:p>
            <a:pPr>
              <a:defRPr/>
            </a:pPr>
            <a:endParaRPr lang="en-US"/>
          </a:p>
        </p:txBody>
      </p:sp>
      <p:sp>
        <p:nvSpPr>
          <p:cNvPr id="5" name="Date Placeholder 4">
            <a:extLst>
              <a:ext uri="{FF2B5EF4-FFF2-40B4-BE49-F238E27FC236}">
                <a16:creationId xmlns:a16="http://schemas.microsoft.com/office/drawing/2014/main" id="{D035FE30-1455-49A4-A65B-EA8D96779507}"/>
              </a:ext>
            </a:extLst>
          </p:cNvPr>
          <p:cNvSpPr>
            <a:spLocks noGrp="1"/>
          </p:cNvSpPr>
          <p:nvPr>
            <p:ph type="dt" sz="half" idx="11"/>
          </p:nvPr>
        </p:nvSpPr>
        <p:spPr>
          <a:xfrm>
            <a:off x="457200" y="6477000"/>
            <a:ext cx="4495800" cy="228600"/>
          </a:xfrm>
        </p:spPr>
        <p:txBody>
          <a:bodyPr/>
          <a:lstStyle>
            <a:lvl1pPr>
              <a:defRPr sz="1050" dirty="0"/>
            </a:lvl1pPr>
          </a:lstStyle>
          <a:p>
            <a:pPr>
              <a:defRPr/>
            </a:pPr>
            <a:endParaRPr lang="en-US"/>
          </a:p>
        </p:txBody>
      </p:sp>
      <p:sp>
        <p:nvSpPr>
          <p:cNvPr id="6" name="Slide Number Placeholder 5">
            <a:extLst>
              <a:ext uri="{FF2B5EF4-FFF2-40B4-BE49-F238E27FC236}">
                <a16:creationId xmlns:a16="http://schemas.microsoft.com/office/drawing/2014/main" id="{AC40EB8B-F2B4-48BE-9CBE-BFA63D8BBFF7}"/>
              </a:ext>
            </a:extLst>
          </p:cNvPr>
          <p:cNvSpPr>
            <a:spLocks noGrp="1"/>
          </p:cNvSpPr>
          <p:nvPr>
            <p:ph type="sldNum" sz="quarter" idx="12"/>
          </p:nvPr>
        </p:nvSpPr>
        <p:spPr/>
        <p:txBody>
          <a:bodyPr/>
          <a:lstStyle>
            <a:lvl1pPr>
              <a:defRPr/>
            </a:lvl1pPr>
          </a:lstStyle>
          <a:p>
            <a:pPr>
              <a:defRPr/>
            </a:pPr>
            <a:fld id="{6301924D-C991-47C9-889A-78F3560B14D3}" type="slidenum">
              <a:rPr lang="en-US" altLang="en-US"/>
              <a:pPr>
                <a:defRPr/>
              </a:pPr>
              <a:t>‹#›</a:t>
            </a:fld>
            <a:endParaRPr lang="en-US" altLang="en-US" b="1"/>
          </a:p>
        </p:txBody>
      </p:sp>
    </p:spTree>
    <p:extLst>
      <p:ext uri="{BB962C8B-B14F-4D97-AF65-F5344CB8AC3E}">
        <p14:creationId xmlns:p14="http://schemas.microsoft.com/office/powerpoint/2010/main" val="2257499808"/>
      </p:ext>
    </p:extLst>
  </p:cSld>
  <p:clrMapOvr>
    <a:masterClrMapping/>
  </p:clrMapOvr>
  <p:transition>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E842CD3A-3394-447D-BEB5-5733CB2D65BF}"/>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748FDAE-3564-420B-BD32-D411251003AB}"/>
              </a:ext>
            </a:extLst>
          </p:cNvPr>
          <p:cNvSpPr>
            <a:spLocks noGrp="1" noChangeArrowheads="1"/>
          </p:cNvSpPr>
          <p:nvPr>
            <p:ph type="dt" sz="half"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26DE5E0-963B-4F7E-AB90-485D34C20D22}"/>
              </a:ext>
            </a:extLst>
          </p:cNvPr>
          <p:cNvSpPr>
            <a:spLocks noGrp="1" noChangeArrowheads="1"/>
          </p:cNvSpPr>
          <p:nvPr>
            <p:ph type="sldNum" sz="quarter" idx="12"/>
          </p:nvPr>
        </p:nvSpPr>
        <p:spPr>
          <a:ln/>
        </p:spPr>
        <p:txBody>
          <a:bodyPr/>
          <a:lstStyle>
            <a:lvl1pPr>
              <a:defRPr/>
            </a:lvl1pPr>
          </a:lstStyle>
          <a:p>
            <a:pPr>
              <a:defRPr/>
            </a:pPr>
            <a:fld id="{3DC93AB8-92A7-445A-9B2B-228BEC779839}" type="slidenum">
              <a:rPr lang="en-US" altLang="en-US"/>
              <a:pPr>
                <a:defRPr/>
              </a:pPr>
              <a:t>‹#›</a:t>
            </a:fld>
            <a:endParaRPr lang="en-US" altLang="en-US" b="1"/>
          </a:p>
        </p:txBody>
      </p:sp>
    </p:spTree>
    <p:extLst>
      <p:ext uri="{BB962C8B-B14F-4D97-AF65-F5344CB8AC3E}">
        <p14:creationId xmlns:p14="http://schemas.microsoft.com/office/powerpoint/2010/main" val="2511439014"/>
      </p:ext>
    </p:extLst>
  </p:cSld>
  <p:clrMapOvr>
    <a:masterClrMapping/>
  </p:clrMapOvr>
  <p:transition>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49D560AB-48AC-4997-A3E2-A47BCF5A996E}"/>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1F6EBB9-6713-4EFE-A481-AD49E150517C}"/>
              </a:ext>
            </a:extLst>
          </p:cNvPr>
          <p:cNvSpPr>
            <a:spLocks noGrp="1" noChangeArrowheads="1"/>
          </p:cNvSpPr>
          <p:nvPr>
            <p:ph type="dt" sz="half"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E9344A8-7679-45B4-86BB-50603D0DED0B}"/>
              </a:ext>
            </a:extLst>
          </p:cNvPr>
          <p:cNvSpPr>
            <a:spLocks noGrp="1" noChangeArrowheads="1"/>
          </p:cNvSpPr>
          <p:nvPr>
            <p:ph type="sldNum" sz="quarter" idx="12"/>
          </p:nvPr>
        </p:nvSpPr>
        <p:spPr>
          <a:ln/>
        </p:spPr>
        <p:txBody>
          <a:bodyPr/>
          <a:lstStyle>
            <a:lvl1pPr>
              <a:defRPr/>
            </a:lvl1pPr>
          </a:lstStyle>
          <a:p>
            <a:pPr>
              <a:defRPr/>
            </a:pPr>
            <a:fld id="{0E06F8FB-9A1E-4D7D-A206-C45D4E23345D}" type="slidenum">
              <a:rPr lang="en-US" altLang="en-US"/>
              <a:pPr>
                <a:defRPr/>
              </a:pPr>
              <a:t>‹#›</a:t>
            </a:fld>
            <a:endParaRPr lang="en-US" altLang="en-US" b="1"/>
          </a:p>
        </p:txBody>
      </p:sp>
    </p:spTree>
    <p:extLst>
      <p:ext uri="{BB962C8B-B14F-4D97-AF65-F5344CB8AC3E}">
        <p14:creationId xmlns:p14="http://schemas.microsoft.com/office/powerpoint/2010/main" val="2591953874"/>
      </p:ext>
    </p:extLst>
  </p:cSld>
  <p:clrMapOvr>
    <a:masterClrMapping/>
  </p:clrMapOvr>
  <p:transition>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638E9FBC-71E9-4774-B9A5-20E45BD34030}"/>
              </a:ext>
            </a:extLst>
          </p:cNvPr>
          <p:cNvSpPr>
            <a:spLocks noGrp="1" noChangeArrowheads="1"/>
          </p:cNvSpPr>
          <p:nvPr>
            <p:ph type="ftr" sz="quarter"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46936158-9A09-4864-9459-43304486E9B8}"/>
              </a:ext>
            </a:extLst>
          </p:cNvPr>
          <p:cNvSpPr>
            <a:spLocks noGrp="1" noChangeArrowheads="1"/>
          </p:cNvSpPr>
          <p:nvPr>
            <p:ph type="dt" sz="half"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7D722E49-DC1D-410B-A971-5E9BC9FE3B75}"/>
              </a:ext>
            </a:extLst>
          </p:cNvPr>
          <p:cNvSpPr>
            <a:spLocks noGrp="1" noChangeArrowheads="1"/>
          </p:cNvSpPr>
          <p:nvPr>
            <p:ph type="sldNum" sz="quarter" idx="12"/>
          </p:nvPr>
        </p:nvSpPr>
        <p:spPr>
          <a:ln/>
        </p:spPr>
        <p:txBody>
          <a:bodyPr/>
          <a:lstStyle>
            <a:lvl1pPr>
              <a:defRPr/>
            </a:lvl1pPr>
          </a:lstStyle>
          <a:p>
            <a:pPr>
              <a:defRPr/>
            </a:pPr>
            <a:fld id="{0D74A2CA-FD0D-41F0-A711-B9B48E9973DF}" type="slidenum">
              <a:rPr lang="en-US" altLang="en-US"/>
              <a:pPr>
                <a:defRPr/>
              </a:pPr>
              <a:t>‹#›</a:t>
            </a:fld>
            <a:endParaRPr lang="en-US" altLang="en-US" b="1"/>
          </a:p>
        </p:txBody>
      </p:sp>
    </p:spTree>
    <p:extLst>
      <p:ext uri="{BB962C8B-B14F-4D97-AF65-F5344CB8AC3E}">
        <p14:creationId xmlns:p14="http://schemas.microsoft.com/office/powerpoint/2010/main" val="1986880914"/>
      </p:ext>
    </p:extLst>
  </p:cSld>
  <p:clrMapOvr>
    <a:masterClrMapping/>
  </p:clrMapOvr>
  <p:transition>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43AF4899-0665-44BC-A5A1-AD4A5CFC8E0C}"/>
              </a:ext>
            </a:extLst>
          </p:cNvPr>
          <p:cNvSpPr>
            <a:spLocks noGrp="1" noChangeArrowheads="1"/>
          </p:cNvSpPr>
          <p:nvPr>
            <p:ph type="ftr" sz="quarter"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83E5F4DB-B85E-4F66-923A-ED6391F4680D}"/>
              </a:ext>
            </a:extLst>
          </p:cNvPr>
          <p:cNvSpPr>
            <a:spLocks noGrp="1" noChangeArrowheads="1"/>
          </p:cNvSpPr>
          <p:nvPr>
            <p:ph type="dt" sz="half"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40D050C6-061C-438F-9C0F-812B7243068F}"/>
              </a:ext>
            </a:extLst>
          </p:cNvPr>
          <p:cNvSpPr>
            <a:spLocks noGrp="1" noChangeArrowheads="1"/>
          </p:cNvSpPr>
          <p:nvPr>
            <p:ph type="sldNum" sz="quarter" idx="12"/>
          </p:nvPr>
        </p:nvSpPr>
        <p:spPr>
          <a:ln/>
        </p:spPr>
        <p:txBody>
          <a:bodyPr/>
          <a:lstStyle>
            <a:lvl1pPr>
              <a:defRPr/>
            </a:lvl1pPr>
          </a:lstStyle>
          <a:p>
            <a:pPr>
              <a:defRPr/>
            </a:pPr>
            <a:fld id="{4F4E5A4E-0E32-4E05-8C5F-9157AF7498F7}" type="slidenum">
              <a:rPr lang="en-US" altLang="en-US"/>
              <a:pPr>
                <a:defRPr/>
              </a:pPr>
              <a:t>‹#›</a:t>
            </a:fld>
            <a:endParaRPr lang="en-US" altLang="en-US" b="1"/>
          </a:p>
        </p:txBody>
      </p:sp>
    </p:spTree>
    <p:extLst>
      <p:ext uri="{BB962C8B-B14F-4D97-AF65-F5344CB8AC3E}">
        <p14:creationId xmlns:p14="http://schemas.microsoft.com/office/powerpoint/2010/main" val="153442664"/>
      </p:ext>
    </p:extLst>
  </p:cSld>
  <p:clrMapOvr>
    <a:masterClrMapping/>
  </p:clrMapOvr>
  <p:transition>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294C8D6-05D8-497A-8386-59B05DB28E5C}"/>
              </a:ext>
            </a:extLst>
          </p:cNvPr>
          <p:cNvSpPr>
            <a:spLocks noGrp="1" noChangeArrowheads="1"/>
          </p:cNvSpPr>
          <p:nvPr>
            <p:ph type="ftr" sz="quarter"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22A7A60F-0AE2-4332-BEAB-39E66292D980}"/>
              </a:ext>
            </a:extLst>
          </p:cNvPr>
          <p:cNvSpPr>
            <a:spLocks noGrp="1" noChangeArrowheads="1"/>
          </p:cNvSpPr>
          <p:nvPr>
            <p:ph type="dt" sz="half"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EB71096E-CCB7-4D9D-B71F-7A3D25D318ED}"/>
              </a:ext>
            </a:extLst>
          </p:cNvPr>
          <p:cNvSpPr>
            <a:spLocks noGrp="1" noChangeArrowheads="1"/>
          </p:cNvSpPr>
          <p:nvPr>
            <p:ph type="sldNum" sz="quarter" idx="12"/>
          </p:nvPr>
        </p:nvSpPr>
        <p:spPr>
          <a:ln/>
        </p:spPr>
        <p:txBody>
          <a:bodyPr/>
          <a:lstStyle>
            <a:lvl1pPr>
              <a:defRPr/>
            </a:lvl1pPr>
          </a:lstStyle>
          <a:p>
            <a:pPr>
              <a:defRPr/>
            </a:pPr>
            <a:fld id="{D164CFCA-01F7-47E8-90FB-E49CD16DC1AE}" type="slidenum">
              <a:rPr lang="en-US" altLang="en-US"/>
              <a:pPr>
                <a:defRPr/>
              </a:pPr>
              <a:t>‹#›</a:t>
            </a:fld>
            <a:endParaRPr lang="en-US" altLang="en-US" b="1"/>
          </a:p>
        </p:txBody>
      </p:sp>
    </p:spTree>
    <p:extLst>
      <p:ext uri="{BB962C8B-B14F-4D97-AF65-F5344CB8AC3E}">
        <p14:creationId xmlns:p14="http://schemas.microsoft.com/office/powerpoint/2010/main" val="1893590031"/>
      </p:ext>
    </p:extLst>
  </p:cSld>
  <p:clrMapOvr>
    <a:masterClrMapping/>
  </p:clrMapOvr>
  <p:transition>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CD6E198-DF2F-4B29-893F-69D8305652E0}"/>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488CA4D-68BE-42E4-97E4-08AF78389EDA}"/>
              </a:ext>
            </a:extLst>
          </p:cNvPr>
          <p:cNvSpPr>
            <a:spLocks noGrp="1" noChangeArrowheads="1"/>
          </p:cNvSpPr>
          <p:nvPr>
            <p:ph type="dt" sz="half"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C55F2F1-D8DF-405E-B443-27BB43A08C65}"/>
              </a:ext>
            </a:extLst>
          </p:cNvPr>
          <p:cNvSpPr>
            <a:spLocks noGrp="1" noChangeArrowheads="1"/>
          </p:cNvSpPr>
          <p:nvPr>
            <p:ph type="sldNum" sz="quarter" idx="12"/>
          </p:nvPr>
        </p:nvSpPr>
        <p:spPr>
          <a:ln/>
        </p:spPr>
        <p:txBody>
          <a:bodyPr/>
          <a:lstStyle>
            <a:lvl1pPr>
              <a:defRPr/>
            </a:lvl1pPr>
          </a:lstStyle>
          <a:p>
            <a:pPr>
              <a:defRPr/>
            </a:pPr>
            <a:fld id="{4071C79D-FCDC-405E-8151-C7D84E99E66D}" type="slidenum">
              <a:rPr lang="en-US" altLang="en-US"/>
              <a:pPr>
                <a:defRPr/>
              </a:pPr>
              <a:t>‹#›</a:t>
            </a:fld>
            <a:endParaRPr lang="en-US" altLang="en-US" b="1"/>
          </a:p>
        </p:txBody>
      </p:sp>
    </p:spTree>
    <p:extLst>
      <p:ext uri="{BB962C8B-B14F-4D97-AF65-F5344CB8AC3E}">
        <p14:creationId xmlns:p14="http://schemas.microsoft.com/office/powerpoint/2010/main" val="3698764957"/>
      </p:ext>
    </p:extLst>
  </p:cSld>
  <p:clrMapOvr>
    <a:masterClrMapping/>
  </p:clrMapOvr>
  <p:transition>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AC061CB-51E0-4220-92F5-6FC0FD1AE44A}"/>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1000873-5A67-40BD-AAA6-9B44B1CA5C11}"/>
              </a:ext>
            </a:extLst>
          </p:cNvPr>
          <p:cNvSpPr>
            <a:spLocks noGrp="1" noChangeArrowheads="1"/>
          </p:cNvSpPr>
          <p:nvPr>
            <p:ph type="dt" sz="half"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98D4D15-29F0-4DE7-A655-87AA1C381A0E}"/>
              </a:ext>
            </a:extLst>
          </p:cNvPr>
          <p:cNvSpPr>
            <a:spLocks noGrp="1" noChangeArrowheads="1"/>
          </p:cNvSpPr>
          <p:nvPr>
            <p:ph type="sldNum" sz="quarter" idx="12"/>
          </p:nvPr>
        </p:nvSpPr>
        <p:spPr>
          <a:ln/>
        </p:spPr>
        <p:txBody>
          <a:bodyPr/>
          <a:lstStyle>
            <a:lvl1pPr>
              <a:defRPr/>
            </a:lvl1pPr>
          </a:lstStyle>
          <a:p>
            <a:pPr>
              <a:defRPr/>
            </a:pPr>
            <a:fld id="{72D70A53-ABF5-4139-B6D9-812714124E31}" type="slidenum">
              <a:rPr lang="en-US" altLang="en-US"/>
              <a:pPr>
                <a:defRPr/>
              </a:pPr>
              <a:t>‹#›</a:t>
            </a:fld>
            <a:endParaRPr lang="en-US" altLang="en-US" b="1"/>
          </a:p>
        </p:txBody>
      </p:sp>
    </p:spTree>
    <p:extLst>
      <p:ext uri="{BB962C8B-B14F-4D97-AF65-F5344CB8AC3E}">
        <p14:creationId xmlns:p14="http://schemas.microsoft.com/office/powerpoint/2010/main" val="737895662"/>
      </p:ext>
    </p:extLst>
  </p:cSld>
  <p:clrMapOvr>
    <a:masterClrMapping/>
  </p:clrMapOvr>
  <p:transition>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C3276CA4-9C4B-4E32-92AC-DD0C2D728357}"/>
              </a:ext>
            </a:extLst>
          </p:cNvPr>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0355" name="Rectangle 3">
            <a:extLst>
              <a:ext uri="{FF2B5EF4-FFF2-40B4-BE49-F238E27FC236}">
                <a16:creationId xmlns:a16="http://schemas.microsoft.com/office/drawing/2014/main" id="{3847259F-9828-4D52-86A4-9AB3EC0BFBC9}"/>
              </a:ext>
            </a:extLst>
          </p:cNvPr>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6" name="Rectangle 4">
            <a:extLst>
              <a:ext uri="{FF2B5EF4-FFF2-40B4-BE49-F238E27FC236}">
                <a16:creationId xmlns:a16="http://schemas.microsoft.com/office/drawing/2014/main" id="{BB9D3316-C0F5-4481-9DBD-1486D32EB730}"/>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1">
                <a:solidFill>
                  <a:schemeClr val="bg1"/>
                </a:solidFill>
                <a:latin typeface="Arial" charset="0"/>
              </a:defRPr>
            </a:lvl1pPr>
          </a:lstStyle>
          <a:p>
            <a:pPr>
              <a:defRPr/>
            </a:pPr>
            <a:endParaRPr lang="en-US"/>
          </a:p>
        </p:txBody>
      </p:sp>
      <p:sp>
        <p:nvSpPr>
          <p:cNvPr id="100357" name="Rectangle 5">
            <a:extLst>
              <a:ext uri="{FF2B5EF4-FFF2-40B4-BE49-F238E27FC236}">
                <a16:creationId xmlns:a16="http://schemas.microsoft.com/office/drawing/2014/main" id="{E6B56C85-783F-42DA-BD57-71EA4DF0976B}"/>
              </a:ext>
            </a:extLst>
          </p:cNvPr>
          <p:cNvSpPr>
            <a:spLocks noGrp="1" noChangeArrowheads="1"/>
          </p:cNvSpPr>
          <p:nvPr>
            <p:ph type="dt" sz="half" idx="2"/>
          </p:nvPr>
        </p:nvSpPr>
        <p:spPr bwMode="auto">
          <a:xfrm>
            <a:off x="457200" y="6477000"/>
            <a:ext cx="4343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050">
                <a:solidFill>
                  <a:srgbClr val="FFFBDD"/>
                </a:solidFill>
                <a:latin typeface="Arial" charset="0"/>
              </a:defRPr>
            </a:lvl1pPr>
          </a:lstStyle>
          <a:p>
            <a:pPr>
              <a:defRPr/>
            </a:pPr>
            <a:endParaRPr lang="en-US"/>
          </a:p>
        </p:txBody>
      </p:sp>
      <p:sp>
        <p:nvSpPr>
          <p:cNvPr id="100358" name="Rectangle 6">
            <a:extLst>
              <a:ext uri="{FF2B5EF4-FFF2-40B4-BE49-F238E27FC236}">
                <a16:creationId xmlns:a16="http://schemas.microsoft.com/office/drawing/2014/main" id="{92FEF980-2883-4EA1-BC6B-6CE7D29B87E4}"/>
              </a:ext>
            </a:extLst>
          </p:cNvPr>
          <p:cNvSpPr>
            <a:spLocks noGrp="1" noChangeArrowheads="1"/>
          </p:cNvSpPr>
          <p:nvPr>
            <p:ph type="sldNum" sz="quarter" idx="4"/>
          </p:nvPr>
        </p:nvSpPr>
        <p:spPr bwMode="auto">
          <a:xfrm>
            <a:off x="6553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chemeClr val="tx1"/>
                </a:solidFill>
              </a:defRPr>
            </a:lvl1pPr>
          </a:lstStyle>
          <a:p>
            <a:pPr>
              <a:defRPr/>
            </a:pPr>
            <a:fld id="{C3AD75BD-1806-4E4A-9F0C-34AA5148F5DF}" type="slidenum">
              <a:rPr lang="en-US" altLang="en-US"/>
              <a:pPr>
                <a:defRPr/>
              </a:pPr>
              <a:t>‹#›</a:t>
            </a:fld>
            <a:endParaRPr lang="en-US" altLang="en-US" b="1"/>
          </a:p>
        </p:txBody>
      </p:sp>
      <p:sp>
        <p:nvSpPr>
          <p:cNvPr id="1031" name="Rectangle 14">
            <a:extLst>
              <a:ext uri="{FF2B5EF4-FFF2-40B4-BE49-F238E27FC236}">
                <a16:creationId xmlns:a16="http://schemas.microsoft.com/office/drawing/2014/main" id="{4FB1670A-2BAF-43F8-A6C3-46D6859E5DFB}"/>
              </a:ext>
            </a:extLst>
          </p:cNvPr>
          <p:cNvSpPr>
            <a:spLocks noChangeArrowheads="1"/>
          </p:cNvSpPr>
          <p:nvPr/>
        </p:nvSpPr>
        <p:spPr bwMode="auto">
          <a:xfrm>
            <a:off x="0" y="0"/>
            <a:ext cx="250825" cy="6858000"/>
          </a:xfrm>
          <a:prstGeom prst="rect">
            <a:avLst/>
          </a:prstGeom>
          <a:solidFill>
            <a:srgbClr val="008000"/>
          </a:solidFill>
          <a:ln w="9525">
            <a:solidFill>
              <a:srgbClr val="008000"/>
            </a:solidFill>
            <a:miter lim="800000"/>
            <a:headEnd/>
            <a:tailEnd/>
          </a:ln>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eaLnBrk="0" fontAlgn="base" hangingPunct="0">
              <a:spcBef>
                <a:spcPct val="0"/>
              </a:spcBef>
              <a:spcAft>
                <a:spcPct val="0"/>
              </a:spcAft>
              <a:defRPr sz="4400">
                <a:solidFill>
                  <a:schemeClr val="tx2"/>
                </a:solidFill>
                <a:latin typeface="Arial" panose="020B0604020202020204" pitchFamily="34" charset="0"/>
              </a:defRPr>
            </a:lvl6pPr>
            <a:lvl7pPr marL="2971800" indent="-228600" eaLnBrk="0" fontAlgn="base" hangingPunct="0">
              <a:spcBef>
                <a:spcPct val="0"/>
              </a:spcBef>
              <a:spcAft>
                <a:spcPct val="0"/>
              </a:spcAft>
              <a:defRPr sz="4400">
                <a:solidFill>
                  <a:schemeClr val="tx2"/>
                </a:solidFill>
                <a:latin typeface="Arial" panose="020B0604020202020204" pitchFamily="34" charset="0"/>
              </a:defRPr>
            </a:lvl7pPr>
            <a:lvl8pPr marL="3429000" indent="-228600" eaLnBrk="0" fontAlgn="base" hangingPunct="0">
              <a:spcBef>
                <a:spcPct val="0"/>
              </a:spcBef>
              <a:spcAft>
                <a:spcPct val="0"/>
              </a:spcAft>
              <a:defRPr sz="4400">
                <a:solidFill>
                  <a:schemeClr val="tx2"/>
                </a:solidFill>
                <a:latin typeface="Arial" panose="020B0604020202020204" pitchFamily="34" charset="0"/>
              </a:defRPr>
            </a:lvl8pPr>
            <a:lvl9pPr marL="3886200" indent="-228600" eaLnBrk="0" fontAlgn="base" hangingPunct="0">
              <a:spcBef>
                <a:spcPct val="0"/>
              </a:spcBef>
              <a:spcAft>
                <a:spcPct val="0"/>
              </a:spcAft>
              <a:defRPr sz="4400">
                <a:solidFill>
                  <a:schemeClr val="tx2"/>
                </a:solidFill>
                <a:latin typeface="Arial" panose="020B0604020202020204" pitchFamily="34" charset="0"/>
              </a:defRPr>
            </a:lvl9pPr>
          </a:lstStyle>
          <a:p>
            <a:pPr eaLnBrk="1" hangingPunct="1">
              <a:defRPr/>
            </a:pPr>
            <a:endParaRPr lang="en-US"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730" r:id="rId1"/>
    <p:sldLayoutId id="214748374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1" r:id="rId12"/>
  </p:sldLayoutIdLst>
  <p:transition>
    <p:cut/>
  </p:transition>
  <p:hf hdr="0" ftr="0"/>
  <p:txStyles>
    <p:titleStyle>
      <a:lvl1pPr algn="ctr" rtl="0" eaLnBrk="0" fontAlgn="base" hangingPunct="0">
        <a:spcBef>
          <a:spcPct val="0"/>
        </a:spcBef>
        <a:spcAft>
          <a:spcPct val="0"/>
        </a:spcAft>
        <a:defRPr sz="4400">
          <a:solidFill>
            <a:srgbClr val="2F8B2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a:solidFill>
            <a:srgbClr val="2F8B20"/>
          </a:solidFill>
          <a:effectLst>
            <a:outerShdw blurRad="38100" dist="38100" dir="2700000" algn="tl">
              <a:srgbClr val="C0C0C0"/>
            </a:outerShdw>
          </a:effectLst>
          <a:latin typeface="Arial" charset="0"/>
        </a:defRPr>
      </a:lvl2pPr>
      <a:lvl3pPr algn="ctr" rtl="0" eaLnBrk="0" fontAlgn="base" hangingPunct="0">
        <a:spcBef>
          <a:spcPct val="0"/>
        </a:spcBef>
        <a:spcAft>
          <a:spcPct val="0"/>
        </a:spcAft>
        <a:defRPr sz="4400">
          <a:solidFill>
            <a:srgbClr val="2F8B20"/>
          </a:solidFill>
          <a:effectLst>
            <a:outerShdw blurRad="38100" dist="38100" dir="2700000" algn="tl">
              <a:srgbClr val="C0C0C0"/>
            </a:outerShdw>
          </a:effectLst>
          <a:latin typeface="Arial" charset="0"/>
        </a:defRPr>
      </a:lvl3pPr>
      <a:lvl4pPr algn="ctr" rtl="0" eaLnBrk="0" fontAlgn="base" hangingPunct="0">
        <a:spcBef>
          <a:spcPct val="0"/>
        </a:spcBef>
        <a:spcAft>
          <a:spcPct val="0"/>
        </a:spcAft>
        <a:defRPr sz="4400">
          <a:solidFill>
            <a:srgbClr val="2F8B20"/>
          </a:solidFill>
          <a:effectLst>
            <a:outerShdw blurRad="38100" dist="38100" dir="2700000" algn="tl">
              <a:srgbClr val="C0C0C0"/>
            </a:outerShdw>
          </a:effectLst>
          <a:latin typeface="Arial" charset="0"/>
        </a:defRPr>
      </a:lvl4pPr>
      <a:lvl5pPr algn="ctr" rtl="0" eaLnBrk="0" fontAlgn="base" hangingPunct="0">
        <a:spcBef>
          <a:spcPct val="0"/>
        </a:spcBef>
        <a:spcAft>
          <a:spcPct val="0"/>
        </a:spcAft>
        <a:defRPr sz="4400">
          <a:solidFill>
            <a:srgbClr val="2F8B20"/>
          </a:solidFill>
          <a:effectLst>
            <a:outerShdw blurRad="38100" dist="38100" dir="2700000" algn="tl">
              <a:srgbClr val="C0C0C0"/>
            </a:outerShdw>
          </a:effectLst>
          <a:latin typeface="Arial" charset="0"/>
        </a:defRPr>
      </a:lvl5pPr>
      <a:lvl6pPr marL="457200" algn="ctr" rtl="0" fontAlgn="base">
        <a:spcBef>
          <a:spcPct val="0"/>
        </a:spcBef>
        <a:spcAft>
          <a:spcPct val="0"/>
        </a:spcAft>
        <a:defRPr sz="4400">
          <a:solidFill>
            <a:srgbClr val="2F8B20"/>
          </a:solidFill>
          <a:effectLst>
            <a:outerShdw blurRad="38100" dist="38100" dir="2700000" algn="tl">
              <a:srgbClr val="C0C0C0"/>
            </a:outerShdw>
          </a:effectLst>
          <a:latin typeface="Arial" charset="0"/>
        </a:defRPr>
      </a:lvl6pPr>
      <a:lvl7pPr marL="914400" algn="ctr" rtl="0" fontAlgn="base">
        <a:spcBef>
          <a:spcPct val="0"/>
        </a:spcBef>
        <a:spcAft>
          <a:spcPct val="0"/>
        </a:spcAft>
        <a:defRPr sz="4400">
          <a:solidFill>
            <a:srgbClr val="2F8B20"/>
          </a:solidFill>
          <a:effectLst>
            <a:outerShdw blurRad="38100" dist="38100" dir="2700000" algn="tl">
              <a:srgbClr val="C0C0C0"/>
            </a:outerShdw>
          </a:effectLst>
          <a:latin typeface="Arial" charset="0"/>
        </a:defRPr>
      </a:lvl7pPr>
      <a:lvl8pPr marL="1371600" algn="ctr" rtl="0" fontAlgn="base">
        <a:spcBef>
          <a:spcPct val="0"/>
        </a:spcBef>
        <a:spcAft>
          <a:spcPct val="0"/>
        </a:spcAft>
        <a:defRPr sz="4400">
          <a:solidFill>
            <a:srgbClr val="2F8B20"/>
          </a:solidFill>
          <a:effectLst>
            <a:outerShdw blurRad="38100" dist="38100" dir="2700000" algn="tl">
              <a:srgbClr val="C0C0C0"/>
            </a:outerShdw>
          </a:effectLst>
          <a:latin typeface="Arial" charset="0"/>
        </a:defRPr>
      </a:lvl8pPr>
      <a:lvl9pPr marL="1828800" algn="ctr" rtl="0" fontAlgn="base">
        <a:spcBef>
          <a:spcPct val="0"/>
        </a:spcBef>
        <a:spcAft>
          <a:spcPct val="0"/>
        </a:spcAft>
        <a:defRPr sz="4400">
          <a:solidFill>
            <a:srgbClr val="2F8B20"/>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har char="•"/>
        <a:defRPr sz="2400">
          <a:solidFill>
            <a:schemeClr val="tx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defRPr>
      </a:lvl5pPr>
      <a:lvl6pPr marL="2514600" indent="-228600" algn="l" rtl="0" fontAlgn="base">
        <a:spcBef>
          <a:spcPct val="20000"/>
        </a:spcBef>
        <a:spcAft>
          <a:spcPct val="0"/>
        </a:spcAft>
        <a:buChar char="»"/>
        <a:defRPr sz="2000">
          <a:solidFill>
            <a:schemeClr val="tx1"/>
          </a:solidFill>
          <a:effectLst>
            <a:outerShdw blurRad="38100" dist="38100" dir="2700000" algn="tl">
              <a:srgbClr val="C0C0C0"/>
            </a:outerShdw>
          </a:effectLst>
          <a:latin typeface="+mn-lt"/>
        </a:defRPr>
      </a:lvl6pPr>
      <a:lvl7pPr marL="2971800" indent="-228600" algn="l" rtl="0" fontAlgn="base">
        <a:spcBef>
          <a:spcPct val="20000"/>
        </a:spcBef>
        <a:spcAft>
          <a:spcPct val="0"/>
        </a:spcAft>
        <a:buChar char="»"/>
        <a:defRPr sz="2000">
          <a:solidFill>
            <a:schemeClr val="tx1"/>
          </a:solidFill>
          <a:effectLst>
            <a:outerShdw blurRad="38100" dist="38100" dir="2700000" algn="tl">
              <a:srgbClr val="C0C0C0"/>
            </a:outerShdw>
          </a:effectLst>
          <a:latin typeface="+mn-lt"/>
        </a:defRPr>
      </a:lvl7pPr>
      <a:lvl8pPr marL="3429000" indent="-228600" algn="l" rtl="0" fontAlgn="base">
        <a:spcBef>
          <a:spcPct val="20000"/>
        </a:spcBef>
        <a:spcAft>
          <a:spcPct val="0"/>
        </a:spcAft>
        <a:buChar char="»"/>
        <a:defRPr sz="2000">
          <a:solidFill>
            <a:schemeClr val="tx1"/>
          </a:solidFill>
          <a:effectLst>
            <a:outerShdw blurRad="38100" dist="38100" dir="2700000" algn="tl">
              <a:srgbClr val="C0C0C0"/>
            </a:outerShdw>
          </a:effectLst>
          <a:latin typeface="+mn-lt"/>
        </a:defRPr>
      </a:lvl8pPr>
      <a:lvl9pPr marL="3886200" indent="-228600" algn="l" rtl="0" fontAlgn="base">
        <a:spcBef>
          <a:spcPct val="20000"/>
        </a:spcBef>
        <a:spcAft>
          <a:spcPct val="0"/>
        </a:spcAft>
        <a:buChar char="»"/>
        <a:defRPr sz="2000">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667EB-C99A-4E84-BE44-F0FDF4919A3B}"/>
              </a:ext>
            </a:extLst>
          </p:cNvPr>
          <p:cNvSpPr>
            <a:spLocks noGrp="1"/>
          </p:cNvSpPr>
          <p:nvPr>
            <p:ph type="ctrTitle"/>
          </p:nvPr>
        </p:nvSpPr>
        <p:spPr/>
        <p:txBody>
          <a:bodyPr/>
          <a:lstStyle/>
          <a:p>
            <a:r>
              <a:rPr lang="en-US" dirty="0"/>
              <a:t>Operating System: System Software</a:t>
            </a:r>
            <a:endParaRPr lang="en-IN" dirty="0"/>
          </a:p>
        </p:txBody>
      </p:sp>
      <p:sp>
        <p:nvSpPr>
          <p:cNvPr id="3" name="Subtitle 2">
            <a:extLst>
              <a:ext uri="{FF2B5EF4-FFF2-40B4-BE49-F238E27FC236}">
                <a16:creationId xmlns:a16="http://schemas.microsoft.com/office/drawing/2014/main" id="{F1A12698-1989-4292-9C6A-3E0687454803}"/>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A0DCD5B6-CA82-4A88-9F81-461D53AADF15}"/>
              </a:ext>
            </a:extLst>
          </p:cNvPr>
          <p:cNvSpPr>
            <a:spLocks noGrp="1"/>
          </p:cNvSpPr>
          <p:nvPr>
            <p:ph type="dt" sz="half"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A1B9BB98-9EBE-46BF-88DC-9D328DB86B4A}"/>
              </a:ext>
            </a:extLst>
          </p:cNvPr>
          <p:cNvSpPr>
            <a:spLocks noGrp="1"/>
          </p:cNvSpPr>
          <p:nvPr>
            <p:ph type="sldNum" sz="quarter" idx="12"/>
          </p:nvPr>
        </p:nvSpPr>
        <p:spPr/>
        <p:txBody>
          <a:bodyPr/>
          <a:lstStyle/>
          <a:p>
            <a:pPr>
              <a:defRPr/>
            </a:pPr>
            <a:fld id="{33AB9913-9B8F-4BBF-AC46-7F343C08FA9B}" type="slidenum">
              <a:rPr lang="en-US" altLang="en-US" smtClean="0"/>
              <a:pPr>
                <a:defRPr/>
              </a:pPr>
              <a:t>1</a:t>
            </a:fld>
            <a:endParaRPr lang="en-US" altLang="en-US" b="1"/>
          </a:p>
        </p:txBody>
      </p:sp>
    </p:spTree>
    <p:extLst>
      <p:ext uri="{BB962C8B-B14F-4D97-AF65-F5344CB8AC3E}">
        <p14:creationId xmlns:p14="http://schemas.microsoft.com/office/powerpoint/2010/main" val="4145258342"/>
      </p:ext>
    </p:extLst>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CEE6019-77EA-4B38-A5FF-770C722B6474}"/>
              </a:ext>
            </a:extLst>
          </p:cNvPr>
          <p:cNvSpPr>
            <a:spLocks noGrp="1"/>
          </p:cNvSpPr>
          <p:nvPr>
            <p:ph type="dt" sz="quarter" idx="11"/>
          </p:nvPr>
        </p:nvSpPr>
        <p:spPr/>
        <p:txBody>
          <a:bodyPr/>
          <a:lstStyle/>
          <a:p>
            <a:pPr>
              <a:defRPr/>
            </a:pPr>
            <a:endParaRPr lang="en-US">
              <a:solidFill>
                <a:schemeClr val="tx1"/>
              </a:solidFill>
            </a:endParaRPr>
          </a:p>
        </p:txBody>
      </p:sp>
      <p:sp>
        <p:nvSpPr>
          <p:cNvPr id="26627" name="Slide Number Placeholder 5">
            <a:extLst>
              <a:ext uri="{FF2B5EF4-FFF2-40B4-BE49-F238E27FC236}">
                <a16:creationId xmlns:a16="http://schemas.microsoft.com/office/drawing/2014/main" id="{C3B18692-0111-4131-86FF-F9706C8C02F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DD42392-ABA7-4F62-9FD4-1C67DE358AB4}" type="slidenum">
              <a:rPr lang="en-US" altLang="en-US" sz="1400" smtClean="0"/>
              <a:pPr>
                <a:spcBef>
                  <a:spcPct val="0"/>
                </a:spcBef>
                <a:buFontTx/>
                <a:buNone/>
              </a:pPr>
              <a:t>10</a:t>
            </a:fld>
            <a:endParaRPr lang="en-US" altLang="en-US" sz="1400"/>
          </a:p>
        </p:txBody>
      </p:sp>
      <p:sp>
        <p:nvSpPr>
          <p:cNvPr id="74754" name="Rectangle 2">
            <a:extLst>
              <a:ext uri="{FF2B5EF4-FFF2-40B4-BE49-F238E27FC236}">
                <a16:creationId xmlns:a16="http://schemas.microsoft.com/office/drawing/2014/main" id="{4670876F-E589-4595-B302-40BAD551C3B2}"/>
              </a:ext>
            </a:extLst>
          </p:cNvPr>
          <p:cNvSpPr>
            <a:spLocks noGrp="1" noChangeArrowheads="1"/>
          </p:cNvSpPr>
          <p:nvPr>
            <p:ph type="title"/>
          </p:nvPr>
        </p:nvSpPr>
        <p:spPr/>
        <p:txBody>
          <a:bodyPr/>
          <a:lstStyle/>
          <a:p>
            <a:pPr eaLnBrk="1" hangingPunct="1">
              <a:defRPr/>
            </a:pPr>
            <a:r>
              <a:rPr lang="en-US" dirty="0"/>
              <a:t>Mac OS</a:t>
            </a:r>
          </a:p>
        </p:txBody>
      </p:sp>
      <p:sp>
        <p:nvSpPr>
          <p:cNvPr id="26629" name="Rectangle 3">
            <a:extLst>
              <a:ext uri="{FF2B5EF4-FFF2-40B4-BE49-F238E27FC236}">
                <a16:creationId xmlns:a16="http://schemas.microsoft.com/office/drawing/2014/main" id="{79378B20-C36D-443A-906C-265AFD6FC676}"/>
              </a:ext>
            </a:extLst>
          </p:cNvPr>
          <p:cNvSpPr>
            <a:spLocks noGrp="1" noChangeArrowheads="1"/>
          </p:cNvSpPr>
          <p:nvPr>
            <p:ph type="body" idx="1"/>
          </p:nvPr>
        </p:nvSpPr>
        <p:spPr>
          <a:xfrm>
            <a:off x="228600" y="1246188"/>
            <a:ext cx="3581400" cy="5611812"/>
          </a:xfrm>
        </p:spPr>
        <p:txBody>
          <a:bodyPr/>
          <a:lstStyle/>
          <a:p>
            <a:pPr eaLnBrk="1" hangingPunct="1">
              <a:lnSpc>
                <a:spcPct val="90000"/>
              </a:lnSpc>
            </a:pPr>
            <a:r>
              <a:rPr lang="en-US" altLang="en-US" sz="2400">
                <a:effectLst/>
              </a:rPr>
              <a:t>First commercially available OS with point-and-click technology (graphical user interface)</a:t>
            </a:r>
          </a:p>
          <a:p>
            <a:pPr eaLnBrk="1" hangingPunct="1">
              <a:lnSpc>
                <a:spcPct val="90000"/>
              </a:lnSpc>
            </a:pPr>
            <a:r>
              <a:rPr lang="en-US" altLang="en-US" sz="2400">
                <a:effectLst/>
              </a:rPr>
              <a:t>Excellent in:</a:t>
            </a:r>
          </a:p>
          <a:p>
            <a:pPr lvl="1" eaLnBrk="1" hangingPunct="1">
              <a:lnSpc>
                <a:spcPct val="90000"/>
              </a:lnSpc>
            </a:pPr>
            <a:r>
              <a:rPr lang="en-US" altLang="en-US" sz="2000">
                <a:effectLst/>
              </a:rPr>
              <a:t>Graphics display</a:t>
            </a:r>
          </a:p>
          <a:p>
            <a:pPr lvl="1" eaLnBrk="1" hangingPunct="1">
              <a:lnSpc>
                <a:spcPct val="90000"/>
              </a:lnSpc>
            </a:pPr>
            <a:r>
              <a:rPr lang="en-US" altLang="en-US" sz="2000">
                <a:effectLst/>
              </a:rPr>
              <a:t>Processing capabilities</a:t>
            </a:r>
          </a:p>
          <a:p>
            <a:pPr lvl="1" eaLnBrk="1" hangingPunct="1">
              <a:lnSpc>
                <a:spcPct val="90000"/>
              </a:lnSpc>
            </a:pPr>
            <a:r>
              <a:rPr lang="en-US" altLang="en-US" sz="2000">
                <a:effectLst/>
              </a:rPr>
              <a:t>System reliability</a:t>
            </a:r>
          </a:p>
          <a:p>
            <a:pPr lvl="1" eaLnBrk="1" hangingPunct="1">
              <a:lnSpc>
                <a:spcPct val="90000"/>
              </a:lnSpc>
            </a:pPr>
            <a:r>
              <a:rPr lang="en-US" altLang="en-US" sz="2000">
                <a:effectLst/>
              </a:rPr>
              <a:t>File backup utilities</a:t>
            </a:r>
          </a:p>
          <a:p>
            <a:pPr lvl="1" eaLnBrk="1" hangingPunct="1">
              <a:lnSpc>
                <a:spcPct val="90000"/>
              </a:lnSpc>
            </a:pPr>
            <a:r>
              <a:rPr lang="en-US" altLang="en-US" sz="2000">
                <a:effectLst/>
              </a:rPr>
              <a:t>Document recovery</a:t>
            </a:r>
          </a:p>
          <a:p>
            <a:pPr eaLnBrk="1" hangingPunct="1">
              <a:lnSpc>
                <a:spcPct val="90000"/>
              </a:lnSpc>
            </a:pPr>
            <a:r>
              <a:rPr lang="en-US" altLang="en-US" sz="2400">
                <a:effectLst/>
              </a:rPr>
              <a:t>Fewer software applications available than for Windows </a:t>
            </a:r>
          </a:p>
        </p:txBody>
      </p:sp>
      <p:pic>
        <p:nvPicPr>
          <p:cNvPr id="26630" name="Picture 7" descr="evans4_5_5.jpg                                                 0002EAC5Macintosh HD                   ABA78158:">
            <a:extLst>
              <a:ext uri="{FF2B5EF4-FFF2-40B4-BE49-F238E27FC236}">
                <a16:creationId xmlns:a16="http://schemas.microsoft.com/office/drawing/2014/main" id="{188D0736-CAED-4429-96DE-3C596FDFF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8100" y="1600200"/>
            <a:ext cx="49911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C3761D3-AAAD-404C-A810-67FE327E8945}"/>
              </a:ext>
            </a:extLst>
          </p:cNvPr>
          <p:cNvSpPr>
            <a:spLocks noGrp="1"/>
          </p:cNvSpPr>
          <p:nvPr>
            <p:ph type="dt" sz="quarter" idx="11"/>
          </p:nvPr>
        </p:nvSpPr>
        <p:spPr/>
        <p:txBody>
          <a:bodyPr/>
          <a:lstStyle/>
          <a:p>
            <a:pPr>
              <a:defRPr/>
            </a:pPr>
            <a:endParaRPr lang="en-US">
              <a:solidFill>
                <a:schemeClr val="tx1"/>
              </a:solidFill>
            </a:endParaRPr>
          </a:p>
        </p:txBody>
      </p:sp>
      <p:sp>
        <p:nvSpPr>
          <p:cNvPr id="28675" name="Slide Number Placeholder 5">
            <a:extLst>
              <a:ext uri="{FF2B5EF4-FFF2-40B4-BE49-F238E27FC236}">
                <a16:creationId xmlns:a16="http://schemas.microsoft.com/office/drawing/2014/main" id="{F3D332F0-CC6F-4D33-9C2D-0E02C2B8FBB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790CAF2-3753-4477-AE2E-5AF5AF8BCD1F}" type="slidenum">
              <a:rPr lang="en-US" altLang="en-US" sz="1400" smtClean="0"/>
              <a:pPr>
                <a:spcBef>
                  <a:spcPct val="0"/>
                </a:spcBef>
                <a:buFontTx/>
                <a:buNone/>
              </a:pPr>
              <a:t>11</a:t>
            </a:fld>
            <a:endParaRPr lang="en-US" altLang="en-US" sz="1400"/>
          </a:p>
        </p:txBody>
      </p:sp>
      <p:sp>
        <p:nvSpPr>
          <p:cNvPr id="76802" name="Rectangle 2">
            <a:extLst>
              <a:ext uri="{FF2B5EF4-FFF2-40B4-BE49-F238E27FC236}">
                <a16:creationId xmlns:a16="http://schemas.microsoft.com/office/drawing/2014/main" id="{16FE49AC-B98B-45A1-A5EC-20397CAD3C1F}"/>
              </a:ext>
            </a:extLst>
          </p:cNvPr>
          <p:cNvSpPr>
            <a:spLocks noGrp="1" noChangeArrowheads="1"/>
          </p:cNvSpPr>
          <p:nvPr>
            <p:ph type="title"/>
          </p:nvPr>
        </p:nvSpPr>
        <p:spPr/>
        <p:txBody>
          <a:bodyPr/>
          <a:lstStyle/>
          <a:p>
            <a:pPr eaLnBrk="1" hangingPunct="1">
              <a:defRPr/>
            </a:pPr>
            <a:r>
              <a:rPr lang="en-US" dirty="0"/>
              <a:t>Linux</a:t>
            </a:r>
          </a:p>
        </p:txBody>
      </p:sp>
      <p:sp>
        <p:nvSpPr>
          <p:cNvPr id="28677" name="Rectangle 3">
            <a:extLst>
              <a:ext uri="{FF2B5EF4-FFF2-40B4-BE49-F238E27FC236}">
                <a16:creationId xmlns:a16="http://schemas.microsoft.com/office/drawing/2014/main" id="{1825A8C4-C880-469A-85B8-9D01587617C9}"/>
              </a:ext>
            </a:extLst>
          </p:cNvPr>
          <p:cNvSpPr>
            <a:spLocks noGrp="1" noChangeArrowheads="1"/>
          </p:cNvSpPr>
          <p:nvPr>
            <p:ph type="body" idx="1"/>
          </p:nvPr>
        </p:nvSpPr>
        <p:spPr>
          <a:xfrm>
            <a:off x="457200" y="1600200"/>
            <a:ext cx="4267200" cy="4525963"/>
          </a:xfrm>
        </p:spPr>
        <p:txBody>
          <a:bodyPr/>
          <a:lstStyle/>
          <a:p>
            <a:pPr eaLnBrk="1" hangingPunct="1"/>
            <a:r>
              <a:rPr lang="en-US" altLang="en-US">
                <a:effectLst/>
              </a:rPr>
              <a:t>Open source operating system </a:t>
            </a:r>
          </a:p>
          <a:p>
            <a:pPr eaLnBrk="1" hangingPunct="1"/>
            <a:r>
              <a:rPr lang="en-US" altLang="en-US">
                <a:effectLst/>
              </a:rPr>
              <a:t>Based on UNIX</a:t>
            </a:r>
          </a:p>
          <a:p>
            <a:pPr eaLnBrk="1" hangingPunct="1"/>
            <a:r>
              <a:rPr lang="en-US" altLang="en-US">
                <a:effectLst/>
              </a:rPr>
              <a:t>Stable system</a:t>
            </a:r>
          </a:p>
          <a:p>
            <a:pPr eaLnBrk="1" hangingPunct="1"/>
            <a:r>
              <a:rPr lang="en-US" altLang="en-US">
                <a:effectLst/>
              </a:rPr>
              <a:t>Free</a:t>
            </a:r>
          </a:p>
          <a:p>
            <a:pPr eaLnBrk="1" hangingPunct="1"/>
            <a:r>
              <a:rPr lang="en-US" altLang="en-US">
                <a:effectLst/>
              </a:rPr>
              <a:t>May be downloaded from the Internet</a:t>
            </a:r>
          </a:p>
        </p:txBody>
      </p:sp>
      <p:pic>
        <p:nvPicPr>
          <p:cNvPr id="28678" name="Picture 6" descr="evans4_5_6.jpg                                                 0002EAC5Macintosh HD                   ABA78158:">
            <a:extLst>
              <a:ext uri="{FF2B5EF4-FFF2-40B4-BE49-F238E27FC236}">
                <a16:creationId xmlns:a16="http://schemas.microsoft.com/office/drawing/2014/main" id="{B3F17278-54D4-4362-94EF-2A55D788AC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2362200"/>
            <a:ext cx="4343400" cy="325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5">
            <a:extLst>
              <a:ext uri="{FF2B5EF4-FFF2-40B4-BE49-F238E27FC236}">
                <a16:creationId xmlns:a16="http://schemas.microsoft.com/office/drawing/2014/main" id="{EE8CAFD4-05AA-4D8D-A525-932CBD874977}"/>
              </a:ext>
            </a:extLst>
          </p:cNvPr>
          <p:cNvSpPr>
            <a:spLocks noGrp="1"/>
          </p:cNvSpPr>
          <p:nvPr>
            <p:ph type="dt" sz="quarter" idx="11"/>
          </p:nvPr>
        </p:nvSpPr>
        <p:spPr/>
        <p:txBody>
          <a:bodyPr/>
          <a:lstStyle/>
          <a:p>
            <a:pPr>
              <a:defRPr/>
            </a:pPr>
            <a:endParaRPr lang="en-US">
              <a:solidFill>
                <a:schemeClr val="tx1"/>
              </a:solidFill>
            </a:endParaRPr>
          </a:p>
        </p:txBody>
      </p:sp>
      <p:sp>
        <p:nvSpPr>
          <p:cNvPr id="34819" name="Slide Number Placeholder 6">
            <a:extLst>
              <a:ext uri="{FF2B5EF4-FFF2-40B4-BE49-F238E27FC236}">
                <a16:creationId xmlns:a16="http://schemas.microsoft.com/office/drawing/2014/main" id="{3D3CBF41-BD14-4FEE-9D2B-2346896EB96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DD9814C-55B0-4552-9C97-4D88BCB71099}" type="slidenum">
              <a:rPr lang="en-US" altLang="en-US" sz="1400" smtClean="0"/>
              <a:pPr>
                <a:spcBef>
                  <a:spcPct val="0"/>
                </a:spcBef>
                <a:buFontTx/>
                <a:buNone/>
              </a:pPr>
              <a:t>12</a:t>
            </a:fld>
            <a:endParaRPr lang="en-US" altLang="en-US" sz="1400"/>
          </a:p>
        </p:txBody>
      </p:sp>
      <p:sp>
        <p:nvSpPr>
          <p:cNvPr id="77826" name="Rectangle 2">
            <a:extLst>
              <a:ext uri="{FF2B5EF4-FFF2-40B4-BE49-F238E27FC236}">
                <a16:creationId xmlns:a16="http://schemas.microsoft.com/office/drawing/2014/main" id="{47B991EA-1B72-44EB-9F41-0C1E46A7E2E7}"/>
              </a:ext>
            </a:extLst>
          </p:cNvPr>
          <p:cNvSpPr>
            <a:spLocks noGrp="1" noChangeArrowheads="1"/>
          </p:cNvSpPr>
          <p:nvPr>
            <p:ph type="title"/>
          </p:nvPr>
        </p:nvSpPr>
        <p:spPr/>
        <p:txBody>
          <a:bodyPr/>
          <a:lstStyle/>
          <a:p>
            <a:pPr eaLnBrk="1" hangingPunct="1">
              <a:defRPr/>
            </a:pPr>
            <a:r>
              <a:rPr lang="en-US"/>
              <a:t>What the OS Does</a:t>
            </a:r>
            <a:endParaRPr lang="en-US" sz="4000"/>
          </a:p>
        </p:txBody>
      </p:sp>
      <p:sp>
        <p:nvSpPr>
          <p:cNvPr id="34821" name="Rectangle 3">
            <a:extLst>
              <a:ext uri="{FF2B5EF4-FFF2-40B4-BE49-F238E27FC236}">
                <a16:creationId xmlns:a16="http://schemas.microsoft.com/office/drawing/2014/main" id="{044217C9-03DF-4B5F-A331-9E4314118DAA}"/>
              </a:ext>
            </a:extLst>
          </p:cNvPr>
          <p:cNvSpPr>
            <a:spLocks noGrp="1" noChangeArrowheads="1"/>
          </p:cNvSpPr>
          <p:nvPr>
            <p:ph type="body" sz="half" idx="1"/>
          </p:nvPr>
        </p:nvSpPr>
        <p:spPr>
          <a:xfrm>
            <a:off x="457200" y="1600200"/>
            <a:ext cx="7162800" cy="4800600"/>
          </a:xfrm>
        </p:spPr>
        <p:txBody>
          <a:bodyPr/>
          <a:lstStyle/>
          <a:p>
            <a:pPr eaLnBrk="1" hangingPunct="1"/>
            <a:r>
              <a:rPr lang="en-US" altLang="en-US" b="1">
                <a:effectLst/>
              </a:rPr>
              <a:t>Provides a user interface</a:t>
            </a:r>
          </a:p>
          <a:p>
            <a:pPr eaLnBrk="1" hangingPunct="1"/>
            <a:r>
              <a:rPr lang="en-US" altLang="en-US" b="1">
                <a:effectLst/>
              </a:rPr>
              <a:t>Manages the CPU</a:t>
            </a:r>
          </a:p>
          <a:p>
            <a:pPr eaLnBrk="1" hangingPunct="1"/>
            <a:r>
              <a:rPr lang="en-US" altLang="en-US" b="1">
                <a:effectLst/>
              </a:rPr>
              <a:t>Manages memory and storage</a:t>
            </a:r>
          </a:p>
          <a:p>
            <a:pPr eaLnBrk="1" hangingPunct="1"/>
            <a:r>
              <a:rPr lang="en-US" altLang="en-US" b="1">
                <a:effectLst/>
              </a:rPr>
              <a:t>Manages hardware and peripheral devices</a:t>
            </a:r>
          </a:p>
          <a:p>
            <a:pPr eaLnBrk="1" hangingPunct="1"/>
            <a:r>
              <a:rPr lang="en-US" altLang="en-US" b="1">
                <a:effectLst/>
              </a:rPr>
              <a:t>Coordinates application software with the CPU</a:t>
            </a: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4">
            <a:extLst>
              <a:ext uri="{FF2B5EF4-FFF2-40B4-BE49-F238E27FC236}">
                <a16:creationId xmlns:a16="http://schemas.microsoft.com/office/drawing/2014/main" id="{083D14EF-70A8-4E7E-8FFF-88D177E8ED50}"/>
              </a:ext>
            </a:extLst>
          </p:cNvPr>
          <p:cNvSpPr>
            <a:spLocks noGrp="1"/>
          </p:cNvSpPr>
          <p:nvPr>
            <p:ph type="dt" sz="quarter" idx="11"/>
          </p:nvPr>
        </p:nvSpPr>
        <p:spPr/>
        <p:txBody>
          <a:bodyPr/>
          <a:lstStyle/>
          <a:p>
            <a:pPr>
              <a:defRPr/>
            </a:pPr>
            <a:endParaRPr lang="en-US">
              <a:solidFill>
                <a:schemeClr val="tx1"/>
              </a:solidFill>
            </a:endParaRPr>
          </a:p>
        </p:txBody>
      </p:sp>
      <p:sp>
        <p:nvSpPr>
          <p:cNvPr id="36867" name="Slide Number Placeholder 5">
            <a:extLst>
              <a:ext uri="{FF2B5EF4-FFF2-40B4-BE49-F238E27FC236}">
                <a16:creationId xmlns:a16="http://schemas.microsoft.com/office/drawing/2014/main" id="{BBDCEE2E-2B73-4D40-B881-D31F5AEDF3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2FEF20B-F766-4DFD-BF79-F5C5141F8591}" type="slidenum">
              <a:rPr lang="en-US" altLang="en-US" sz="1400" smtClean="0"/>
              <a:pPr>
                <a:spcBef>
                  <a:spcPct val="0"/>
                </a:spcBef>
                <a:buFontTx/>
                <a:buNone/>
              </a:pPr>
              <a:t>13</a:t>
            </a:fld>
            <a:endParaRPr lang="en-US" altLang="en-US" sz="1400"/>
          </a:p>
        </p:txBody>
      </p:sp>
      <p:sp>
        <p:nvSpPr>
          <p:cNvPr id="78851" name="Rectangle 3">
            <a:extLst>
              <a:ext uri="{FF2B5EF4-FFF2-40B4-BE49-F238E27FC236}">
                <a16:creationId xmlns:a16="http://schemas.microsoft.com/office/drawing/2014/main" id="{2141BFCB-9A0E-48D5-A83E-3E18192DFB0D}"/>
              </a:ext>
            </a:extLst>
          </p:cNvPr>
          <p:cNvSpPr>
            <a:spLocks noGrp="1" noChangeArrowheads="1"/>
          </p:cNvSpPr>
          <p:nvPr>
            <p:ph type="title"/>
          </p:nvPr>
        </p:nvSpPr>
        <p:spPr/>
        <p:txBody>
          <a:bodyPr/>
          <a:lstStyle/>
          <a:p>
            <a:pPr eaLnBrk="1" hangingPunct="1">
              <a:defRPr/>
            </a:pPr>
            <a:r>
              <a:rPr lang="en-US"/>
              <a:t>The User Interface</a:t>
            </a:r>
          </a:p>
        </p:txBody>
      </p:sp>
      <p:sp>
        <p:nvSpPr>
          <p:cNvPr id="36869" name="Rectangle 4">
            <a:extLst>
              <a:ext uri="{FF2B5EF4-FFF2-40B4-BE49-F238E27FC236}">
                <a16:creationId xmlns:a16="http://schemas.microsoft.com/office/drawing/2014/main" id="{E40A8348-DFEC-4A27-AF01-A00CD05B7DA6}"/>
              </a:ext>
            </a:extLst>
          </p:cNvPr>
          <p:cNvSpPr>
            <a:spLocks noGrp="1" noChangeArrowheads="1"/>
          </p:cNvSpPr>
          <p:nvPr>
            <p:ph type="body" idx="1"/>
          </p:nvPr>
        </p:nvSpPr>
        <p:spPr>
          <a:xfrm>
            <a:off x="457200" y="1600200"/>
            <a:ext cx="5029200" cy="4525963"/>
          </a:xfrm>
        </p:spPr>
        <p:txBody>
          <a:bodyPr/>
          <a:lstStyle/>
          <a:p>
            <a:pPr eaLnBrk="1" hangingPunct="1">
              <a:lnSpc>
                <a:spcPct val="90000"/>
              </a:lnSpc>
            </a:pPr>
            <a:r>
              <a:rPr lang="en-US" altLang="en-US" b="1">
                <a:effectLst/>
              </a:rPr>
              <a:t>Enables you to interact with the computer</a:t>
            </a:r>
          </a:p>
          <a:p>
            <a:pPr eaLnBrk="1" hangingPunct="1">
              <a:lnSpc>
                <a:spcPct val="90000"/>
              </a:lnSpc>
            </a:pPr>
            <a:r>
              <a:rPr lang="en-US" altLang="en-US" b="1">
                <a:effectLst/>
              </a:rPr>
              <a:t>Types of interfaces:</a:t>
            </a:r>
          </a:p>
          <a:p>
            <a:pPr lvl="1" eaLnBrk="1" hangingPunct="1">
              <a:lnSpc>
                <a:spcPct val="90000"/>
              </a:lnSpc>
            </a:pPr>
            <a:r>
              <a:rPr lang="en-US" altLang="en-US">
                <a:effectLst/>
              </a:rPr>
              <a:t>Command-driven interface</a:t>
            </a:r>
          </a:p>
          <a:p>
            <a:pPr lvl="1" eaLnBrk="1" hangingPunct="1">
              <a:lnSpc>
                <a:spcPct val="90000"/>
              </a:lnSpc>
            </a:pPr>
            <a:r>
              <a:rPr lang="en-US" altLang="en-US">
                <a:effectLst/>
              </a:rPr>
              <a:t>Menu-driven interface</a:t>
            </a:r>
          </a:p>
          <a:p>
            <a:pPr lvl="1" eaLnBrk="1" hangingPunct="1">
              <a:lnSpc>
                <a:spcPct val="90000"/>
              </a:lnSpc>
            </a:pPr>
            <a:r>
              <a:rPr lang="en-US" altLang="en-US">
                <a:effectLst/>
              </a:rPr>
              <a:t>Graphical user interface (GUI)</a:t>
            </a:r>
          </a:p>
        </p:txBody>
      </p:sp>
      <p:pic>
        <p:nvPicPr>
          <p:cNvPr id="36870" name="Picture 5">
            <a:extLst>
              <a:ext uri="{FF2B5EF4-FFF2-40B4-BE49-F238E27FC236}">
                <a16:creationId xmlns:a16="http://schemas.microsoft.com/office/drawing/2014/main" id="{A12D8C24-42DC-4FA7-81C3-0410210326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43416"/>
          <a:stretch>
            <a:fillRect/>
          </a:stretch>
        </p:blipFill>
        <p:spPr bwMode="auto">
          <a:xfrm>
            <a:off x="6096000" y="1524000"/>
            <a:ext cx="2362200" cy="163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6">
            <a:extLst>
              <a:ext uri="{FF2B5EF4-FFF2-40B4-BE49-F238E27FC236}">
                <a16:creationId xmlns:a16="http://schemas.microsoft.com/office/drawing/2014/main" id="{99FC6B60-C41F-4E8F-8AA6-C8A115FF5D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276600"/>
            <a:ext cx="228600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2" name="Text Box 9">
            <a:extLst>
              <a:ext uri="{FF2B5EF4-FFF2-40B4-BE49-F238E27FC236}">
                <a16:creationId xmlns:a16="http://schemas.microsoft.com/office/drawing/2014/main" id="{5D1CA34E-B2C7-414A-A3A6-383CC83D2B8E}"/>
              </a:ext>
            </a:extLst>
          </p:cNvPr>
          <p:cNvSpPr txBox="1">
            <a:spLocks noChangeArrowheads="1"/>
          </p:cNvSpPr>
          <p:nvPr/>
        </p:nvSpPr>
        <p:spPr bwMode="auto">
          <a:xfrm>
            <a:off x="3505200" y="2286000"/>
            <a:ext cx="2667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a:solidFill>
                  <a:schemeClr val="bg1"/>
                </a:solidFill>
              </a:rPr>
              <a:t>Command-driven</a:t>
            </a:r>
          </a:p>
        </p:txBody>
      </p:sp>
      <p:pic>
        <p:nvPicPr>
          <p:cNvPr id="36873" name="Picture 11" descr="D:\Pickup Figures\Ch05\Ch05\evans5e_ch05_09.jpg">
            <a:extLst>
              <a:ext uri="{FF2B5EF4-FFF2-40B4-BE49-F238E27FC236}">
                <a16:creationId xmlns:a16="http://schemas.microsoft.com/office/drawing/2014/main" id="{FD9745D0-7934-4FF8-8755-6F9639EC44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2988" y="4973638"/>
            <a:ext cx="2182812"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4">
            <a:extLst>
              <a:ext uri="{FF2B5EF4-FFF2-40B4-BE49-F238E27FC236}">
                <a16:creationId xmlns:a16="http://schemas.microsoft.com/office/drawing/2014/main" id="{41A6056B-1179-4A48-8F92-C6949E6D2D06}"/>
              </a:ext>
            </a:extLst>
          </p:cNvPr>
          <p:cNvSpPr>
            <a:spLocks noGrp="1"/>
          </p:cNvSpPr>
          <p:nvPr>
            <p:ph type="dt" sz="quarter" idx="11"/>
          </p:nvPr>
        </p:nvSpPr>
        <p:spPr/>
        <p:txBody>
          <a:bodyPr/>
          <a:lstStyle/>
          <a:p>
            <a:pPr>
              <a:defRPr/>
            </a:pPr>
            <a:endParaRPr lang="en-US">
              <a:solidFill>
                <a:schemeClr val="tx1"/>
              </a:solidFill>
            </a:endParaRPr>
          </a:p>
        </p:txBody>
      </p:sp>
      <p:sp>
        <p:nvSpPr>
          <p:cNvPr id="38915" name="Slide Number Placeholder 5">
            <a:extLst>
              <a:ext uri="{FF2B5EF4-FFF2-40B4-BE49-F238E27FC236}">
                <a16:creationId xmlns:a16="http://schemas.microsoft.com/office/drawing/2014/main" id="{227AC359-4C0D-4F50-B87E-4BF73C720B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4CEEB28-F59C-4B59-8661-D1B5F682CADB}" type="slidenum">
              <a:rPr lang="en-US" altLang="en-US" sz="1400" smtClean="0"/>
              <a:pPr>
                <a:spcBef>
                  <a:spcPct val="0"/>
                </a:spcBef>
                <a:buFontTx/>
                <a:buNone/>
              </a:pPr>
              <a:t>14</a:t>
            </a:fld>
            <a:endParaRPr lang="en-US" altLang="en-US" sz="1400"/>
          </a:p>
        </p:txBody>
      </p:sp>
      <p:sp>
        <p:nvSpPr>
          <p:cNvPr id="79878" name="Rectangle 6">
            <a:extLst>
              <a:ext uri="{FF2B5EF4-FFF2-40B4-BE49-F238E27FC236}">
                <a16:creationId xmlns:a16="http://schemas.microsoft.com/office/drawing/2014/main" id="{0202EC04-935B-4DB0-800B-2B05113DD07C}"/>
              </a:ext>
            </a:extLst>
          </p:cNvPr>
          <p:cNvSpPr>
            <a:spLocks noGrp="1" noChangeArrowheads="1"/>
          </p:cNvSpPr>
          <p:nvPr>
            <p:ph type="title"/>
          </p:nvPr>
        </p:nvSpPr>
        <p:spPr/>
        <p:txBody>
          <a:bodyPr/>
          <a:lstStyle/>
          <a:p>
            <a:pPr eaLnBrk="1" hangingPunct="1">
              <a:defRPr/>
            </a:pPr>
            <a:r>
              <a:rPr lang="en-US"/>
              <a:t>Processor Management</a:t>
            </a:r>
          </a:p>
        </p:txBody>
      </p:sp>
      <p:sp>
        <p:nvSpPr>
          <p:cNvPr id="38917" name="Rectangle 7">
            <a:extLst>
              <a:ext uri="{FF2B5EF4-FFF2-40B4-BE49-F238E27FC236}">
                <a16:creationId xmlns:a16="http://schemas.microsoft.com/office/drawing/2014/main" id="{21EC4E0D-3713-4121-93B3-905DC7B40E8C}"/>
              </a:ext>
            </a:extLst>
          </p:cNvPr>
          <p:cNvSpPr>
            <a:spLocks noGrp="1" noChangeArrowheads="1"/>
          </p:cNvSpPr>
          <p:nvPr>
            <p:ph type="body" idx="1"/>
          </p:nvPr>
        </p:nvSpPr>
        <p:spPr/>
        <p:txBody>
          <a:bodyPr/>
          <a:lstStyle/>
          <a:p>
            <a:pPr eaLnBrk="1" hangingPunct="1"/>
            <a:r>
              <a:rPr lang="en-US" altLang="en-US">
                <a:effectLst/>
              </a:rPr>
              <a:t>Controls the timing of events the processor works on</a:t>
            </a:r>
          </a:p>
          <a:p>
            <a:pPr lvl="1" eaLnBrk="1" hangingPunct="1"/>
            <a:r>
              <a:rPr lang="en-US" altLang="en-US">
                <a:effectLst/>
              </a:rPr>
              <a:t>Interrupts</a:t>
            </a:r>
          </a:p>
          <a:p>
            <a:pPr lvl="1" eaLnBrk="1" hangingPunct="1"/>
            <a:r>
              <a:rPr lang="en-US" altLang="en-US">
                <a:effectLst/>
              </a:rPr>
              <a:t>Interrupt handler</a:t>
            </a:r>
          </a:p>
          <a:p>
            <a:pPr lvl="1" eaLnBrk="1" hangingPunct="1"/>
            <a:r>
              <a:rPr lang="en-US" altLang="en-US">
                <a:effectLst/>
              </a:rPr>
              <a:t>Interrupt table</a:t>
            </a:r>
          </a:p>
          <a:p>
            <a:pPr lvl="1" eaLnBrk="1" hangingPunct="1"/>
            <a:r>
              <a:rPr lang="en-US" altLang="en-US">
                <a:effectLst/>
              </a:rPr>
              <a:t>Stack </a:t>
            </a: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Date Placeholder 4">
            <a:extLst>
              <a:ext uri="{FF2B5EF4-FFF2-40B4-BE49-F238E27FC236}">
                <a16:creationId xmlns:a16="http://schemas.microsoft.com/office/drawing/2014/main" id="{C9416B1D-BD9D-48D0-87EE-04086347ECE3}"/>
              </a:ext>
            </a:extLst>
          </p:cNvPr>
          <p:cNvSpPr>
            <a:spLocks noGrp="1"/>
          </p:cNvSpPr>
          <p:nvPr>
            <p:ph type="dt" sz="quarter" idx="11"/>
          </p:nvPr>
        </p:nvSpPr>
        <p:spPr/>
        <p:txBody>
          <a:bodyPr/>
          <a:lstStyle/>
          <a:p>
            <a:pPr>
              <a:defRPr/>
            </a:pPr>
            <a:endParaRPr lang="en-US">
              <a:solidFill>
                <a:schemeClr val="tx1"/>
              </a:solidFill>
            </a:endParaRPr>
          </a:p>
        </p:txBody>
      </p:sp>
      <p:sp>
        <p:nvSpPr>
          <p:cNvPr id="40963" name="Slide Number Placeholder 5">
            <a:extLst>
              <a:ext uri="{FF2B5EF4-FFF2-40B4-BE49-F238E27FC236}">
                <a16:creationId xmlns:a16="http://schemas.microsoft.com/office/drawing/2014/main" id="{C5CA9BC5-9F9C-4893-9CE3-F6F7019EEC8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CA31A71-7B50-46E6-97FF-78308ECF8848}" type="slidenum">
              <a:rPr lang="en-US" altLang="en-US" sz="1400" smtClean="0"/>
              <a:pPr>
                <a:spcBef>
                  <a:spcPct val="0"/>
                </a:spcBef>
                <a:buFontTx/>
                <a:buNone/>
              </a:pPr>
              <a:t>15</a:t>
            </a:fld>
            <a:endParaRPr lang="en-US" altLang="en-US" sz="1400"/>
          </a:p>
        </p:txBody>
      </p:sp>
      <p:grpSp>
        <p:nvGrpSpPr>
          <p:cNvPr id="2" name="Group 2">
            <a:extLst>
              <a:ext uri="{FF2B5EF4-FFF2-40B4-BE49-F238E27FC236}">
                <a16:creationId xmlns:a16="http://schemas.microsoft.com/office/drawing/2014/main" id="{00619EB4-A8AD-49F4-9F4C-BF54E499FE66}"/>
              </a:ext>
            </a:extLst>
          </p:cNvPr>
          <p:cNvGrpSpPr>
            <a:grpSpLocks/>
          </p:cNvGrpSpPr>
          <p:nvPr/>
        </p:nvGrpSpPr>
        <p:grpSpPr bwMode="auto">
          <a:xfrm>
            <a:off x="3840163" y="2894013"/>
            <a:ext cx="2047875" cy="1851025"/>
            <a:chOff x="2419" y="1842"/>
            <a:chExt cx="1290" cy="1174"/>
          </a:xfrm>
        </p:grpSpPr>
        <p:pic>
          <p:nvPicPr>
            <p:cNvPr id="40987" name="Picture 3" descr="02_18">
              <a:extLst>
                <a:ext uri="{FF2B5EF4-FFF2-40B4-BE49-F238E27FC236}">
                  <a16:creationId xmlns:a16="http://schemas.microsoft.com/office/drawing/2014/main" id="{35EAA17C-0C98-48A6-B002-D7026AC290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9" y="1842"/>
              <a:ext cx="1290" cy="1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8" name="Picture 4" descr="02_18">
              <a:extLst>
                <a:ext uri="{FF2B5EF4-FFF2-40B4-BE49-F238E27FC236}">
                  <a16:creationId xmlns:a16="http://schemas.microsoft.com/office/drawing/2014/main" id="{03EEDF18-A2E8-489D-A168-07C3C60CB6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9" y="2467"/>
              <a:ext cx="249"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5">
            <a:extLst>
              <a:ext uri="{FF2B5EF4-FFF2-40B4-BE49-F238E27FC236}">
                <a16:creationId xmlns:a16="http://schemas.microsoft.com/office/drawing/2014/main" id="{FA9DC9E6-CDBA-43DF-9957-5CFE0B37D6D1}"/>
              </a:ext>
            </a:extLst>
          </p:cNvPr>
          <p:cNvGrpSpPr>
            <a:grpSpLocks/>
          </p:cNvGrpSpPr>
          <p:nvPr/>
        </p:nvGrpSpPr>
        <p:grpSpPr bwMode="auto">
          <a:xfrm>
            <a:off x="1676400" y="2881313"/>
            <a:ext cx="2005013" cy="1852612"/>
            <a:chOff x="240" y="2947"/>
            <a:chExt cx="1263" cy="1149"/>
          </a:xfrm>
        </p:grpSpPr>
        <p:pic>
          <p:nvPicPr>
            <p:cNvPr id="40985" name="Picture 6" descr="02_18">
              <a:extLst>
                <a:ext uri="{FF2B5EF4-FFF2-40B4-BE49-F238E27FC236}">
                  <a16:creationId xmlns:a16="http://schemas.microsoft.com/office/drawing/2014/main" id="{ABF1887A-011C-4CBF-865E-C8E664F51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 y="2947"/>
              <a:ext cx="1263" cy="1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6" name="Picture 7" descr="02_18">
              <a:extLst>
                <a:ext uri="{FF2B5EF4-FFF2-40B4-BE49-F238E27FC236}">
                  <a16:creationId xmlns:a16="http://schemas.microsoft.com/office/drawing/2014/main" id="{49044C25-5E74-4ADC-9CF6-BA73A5A439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0" y="3571"/>
              <a:ext cx="249"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0904" name="Picture 8" descr="post office">
            <a:extLst>
              <a:ext uri="{FF2B5EF4-FFF2-40B4-BE49-F238E27FC236}">
                <a16:creationId xmlns:a16="http://schemas.microsoft.com/office/drawing/2014/main" id="{CE997E81-AAEB-49D3-B9D4-7A0D6503E9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5038" y="2892425"/>
            <a:ext cx="2060575" cy="185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5" name="Rectangle 9">
            <a:extLst>
              <a:ext uri="{FF2B5EF4-FFF2-40B4-BE49-F238E27FC236}">
                <a16:creationId xmlns:a16="http://schemas.microsoft.com/office/drawing/2014/main" id="{CE3F7195-CC42-4201-A7B6-E3182EF27A69}"/>
              </a:ext>
            </a:extLst>
          </p:cNvPr>
          <p:cNvSpPr>
            <a:spLocks noGrp="1" noChangeArrowheads="1"/>
          </p:cNvSpPr>
          <p:nvPr>
            <p:ph type="title"/>
          </p:nvPr>
        </p:nvSpPr>
        <p:spPr/>
        <p:txBody>
          <a:bodyPr/>
          <a:lstStyle/>
          <a:p>
            <a:pPr eaLnBrk="1" hangingPunct="1">
              <a:defRPr/>
            </a:pPr>
            <a:r>
              <a:rPr lang="en-US"/>
              <a:t>Memory and Storage Management</a:t>
            </a:r>
          </a:p>
        </p:txBody>
      </p:sp>
      <p:sp>
        <p:nvSpPr>
          <p:cNvPr id="40968" name="Rectangle 10">
            <a:extLst>
              <a:ext uri="{FF2B5EF4-FFF2-40B4-BE49-F238E27FC236}">
                <a16:creationId xmlns:a16="http://schemas.microsoft.com/office/drawing/2014/main" id="{5B9AF9F1-916A-4ED4-BA1D-8ED6068EEAA6}"/>
              </a:ext>
            </a:extLst>
          </p:cNvPr>
          <p:cNvSpPr>
            <a:spLocks noGrp="1" noChangeArrowheads="1"/>
          </p:cNvSpPr>
          <p:nvPr>
            <p:ph type="body" idx="1"/>
          </p:nvPr>
        </p:nvSpPr>
        <p:spPr/>
        <p:txBody>
          <a:bodyPr/>
          <a:lstStyle/>
          <a:p>
            <a:pPr eaLnBrk="1" hangingPunct="1"/>
            <a:r>
              <a:rPr lang="en-US" altLang="en-US">
                <a:effectLst/>
              </a:rPr>
              <a:t>The operating system allocates space in RAM for instructions and data.</a:t>
            </a:r>
          </a:p>
        </p:txBody>
      </p:sp>
      <p:pic>
        <p:nvPicPr>
          <p:cNvPr id="80907" name="Picture 11" descr="02_18">
            <a:extLst>
              <a:ext uri="{FF2B5EF4-FFF2-40B4-BE49-F238E27FC236}">
                <a16:creationId xmlns:a16="http://schemas.microsoft.com/office/drawing/2014/main" id="{EBE59F7C-4764-4EFB-A610-76D3DA5946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19713" y="3113088"/>
            <a:ext cx="387350"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8" name="Picture 12" descr="02_18">
            <a:extLst>
              <a:ext uri="{FF2B5EF4-FFF2-40B4-BE49-F238E27FC236}">
                <a16:creationId xmlns:a16="http://schemas.microsoft.com/office/drawing/2014/main" id="{1B33CAD7-5E8E-4F24-BD9F-63895E50CB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2513" y="3122613"/>
            <a:ext cx="393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9" name="Picture 13" descr="02_18">
            <a:extLst>
              <a:ext uri="{FF2B5EF4-FFF2-40B4-BE49-F238E27FC236}">
                <a16:creationId xmlns:a16="http://schemas.microsoft.com/office/drawing/2014/main" id="{E39B23C7-F739-4974-9F67-0FC4A6A488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8638" y="3930650"/>
            <a:ext cx="37465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10" name="Picture 14" descr="02_18">
            <a:extLst>
              <a:ext uri="{FF2B5EF4-FFF2-40B4-BE49-F238E27FC236}">
                <a16:creationId xmlns:a16="http://schemas.microsoft.com/office/drawing/2014/main" id="{0B22E4B1-7955-4E8A-9566-35C4F8680E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4363" y="3917950"/>
            <a:ext cx="393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11" name="Picture 15" descr="02_18">
            <a:extLst>
              <a:ext uri="{FF2B5EF4-FFF2-40B4-BE49-F238E27FC236}">
                <a16:creationId xmlns:a16="http://schemas.microsoft.com/office/drawing/2014/main" id="{8F27BDE6-2CF1-44B3-81D2-D4B42004603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3948113"/>
            <a:ext cx="3714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12" name="Text Box 16">
            <a:extLst>
              <a:ext uri="{FF2B5EF4-FFF2-40B4-BE49-F238E27FC236}">
                <a16:creationId xmlns:a16="http://schemas.microsoft.com/office/drawing/2014/main" id="{D71C67E8-01CD-4387-9545-05CB77373760}"/>
              </a:ext>
            </a:extLst>
          </p:cNvPr>
          <p:cNvSpPr txBox="1">
            <a:spLocks noChangeArrowheads="1"/>
          </p:cNvSpPr>
          <p:nvPr/>
        </p:nvSpPr>
        <p:spPr bwMode="auto">
          <a:xfrm>
            <a:off x="212725" y="3640138"/>
            <a:ext cx="146367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b="1">
                <a:solidFill>
                  <a:srgbClr val="FFFBDD"/>
                </a:solidFill>
                <a:latin typeface="Verdana" panose="020B0604030504040204" pitchFamily="34" charset="0"/>
              </a:rPr>
              <a:t>RAM</a:t>
            </a:r>
          </a:p>
        </p:txBody>
      </p:sp>
      <p:pic>
        <p:nvPicPr>
          <p:cNvPr id="80914" name="Picture 18" descr="02_18">
            <a:extLst>
              <a:ext uri="{FF2B5EF4-FFF2-40B4-BE49-F238E27FC236}">
                <a16:creationId xmlns:a16="http://schemas.microsoft.com/office/drawing/2014/main" id="{153F70AE-3D80-4B0A-B2C1-EFB20DC65C4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6200" y="3103563"/>
            <a:ext cx="403225"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15" name="Picture 19" descr="02_18">
            <a:extLst>
              <a:ext uri="{FF2B5EF4-FFF2-40B4-BE49-F238E27FC236}">
                <a16:creationId xmlns:a16="http://schemas.microsoft.com/office/drawing/2014/main" id="{7BCBBD6F-F9D7-408B-B010-9CEA60D82A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1188" y="3122613"/>
            <a:ext cx="393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16" name="Line 20">
            <a:extLst>
              <a:ext uri="{FF2B5EF4-FFF2-40B4-BE49-F238E27FC236}">
                <a16:creationId xmlns:a16="http://schemas.microsoft.com/office/drawing/2014/main" id="{C03D81D9-FAAF-4A2D-9749-6193856FCB40}"/>
              </a:ext>
            </a:extLst>
          </p:cNvPr>
          <p:cNvSpPr>
            <a:spLocks noChangeShapeType="1"/>
          </p:cNvSpPr>
          <p:nvPr/>
        </p:nvSpPr>
        <p:spPr bwMode="auto">
          <a:xfrm flipV="1">
            <a:off x="5532438" y="5332413"/>
            <a:ext cx="30162" cy="731837"/>
          </a:xfrm>
          <a:prstGeom prst="line">
            <a:avLst/>
          </a:prstGeom>
          <a:noFill/>
          <a:ln w="1016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80917" name="Line 21">
            <a:extLst>
              <a:ext uri="{FF2B5EF4-FFF2-40B4-BE49-F238E27FC236}">
                <a16:creationId xmlns:a16="http://schemas.microsoft.com/office/drawing/2014/main" id="{01D7C7C0-C627-4841-AD47-20029BAEE940}"/>
              </a:ext>
            </a:extLst>
          </p:cNvPr>
          <p:cNvSpPr>
            <a:spLocks noChangeShapeType="1"/>
          </p:cNvSpPr>
          <p:nvPr/>
        </p:nvSpPr>
        <p:spPr bwMode="auto">
          <a:xfrm flipV="1">
            <a:off x="5045075" y="5318125"/>
            <a:ext cx="30163" cy="731838"/>
          </a:xfrm>
          <a:prstGeom prst="line">
            <a:avLst/>
          </a:prstGeom>
          <a:noFill/>
          <a:ln w="1016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80918" name="Line 22">
            <a:extLst>
              <a:ext uri="{FF2B5EF4-FFF2-40B4-BE49-F238E27FC236}">
                <a16:creationId xmlns:a16="http://schemas.microsoft.com/office/drawing/2014/main" id="{FFF39D39-F19B-46B5-9956-6E2E66608BEE}"/>
              </a:ext>
            </a:extLst>
          </p:cNvPr>
          <p:cNvSpPr>
            <a:spLocks noChangeShapeType="1"/>
          </p:cNvSpPr>
          <p:nvPr/>
        </p:nvSpPr>
        <p:spPr bwMode="auto">
          <a:xfrm flipV="1">
            <a:off x="4648200" y="5302250"/>
            <a:ext cx="30163" cy="731838"/>
          </a:xfrm>
          <a:prstGeom prst="line">
            <a:avLst/>
          </a:prstGeom>
          <a:noFill/>
          <a:ln w="1016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80919" name="Line 23">
            <a:extLst>
              <a:ext uri="{FF2B5EF4-FFF2-40B4-BE49-F238E27FC236}">
                <a16:creationId xmlns:a16="http://schemas.microsoft.com/office/drawing/2014/main" id="{4E0F4C08-2938-4E02-A4E6-69623667E1DE}"/>
              </a:ext>
            </a:extLst>
          </p:cNvPr>
          <p:cNvSpPr>
            <a:spLocks noChangeShapeType="1"/>
          </p:cNvSpPr>
          <p:nvPr/>
        </p:nvSpPr>
        <p:spPr bwMode="auto">
          <a:xfrm flipV="1">
            <a:off x="4116388" y="5287963"/>
            <a:ext cx="30162" cy="731837"/>
          </a:xfrm>
          <a:prstGeom prst="line">
            <a:avLst/>
          </a:prstGeom>
          <a:noFill/>
          <a:ln w="1016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80920" name="Line 24">
            <a:extLst>
              <a:ext uri="{FF2B5EF4-FFF2-40B4-BE49-F238E27FC236}">
                <a16:creationId xmlns:a16="http://schemas.microsoft.com/office/drawing/2014/main" id="{1C00A675-5B49-41DD-841F-835DED3E5BDC}"/>
              </a:ext>
            </a:extLst>
          </p:cNvPr>
          <p:cNvSpPr>
            <a:spLocks noChangeShapeType="1"/>
          </p:cNvSpPr>
          <p:nvPr/>
        </p:nvSpPr>
        <p:spPr bwMode="auto">
          <a:xfrm flipH="1" flipV="1">
            <a:off x="4694238" y="5575300"/>
            <a:ext cx="609600" cy="549275"/>
          </a:xfrm>
          <a:prstGeom prst="line">
            <a:avLst/>
          </a:prstGeom>
          <a:noFill/>
          <a:ln w="1016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80921" name="Line 25">
            <a:extLst>
              <a:ext uri="{FF2B5EF4-FFF2-40B4-BE49-F238E27FC236}">
                <a16:creationId xmlns:a16="http://schemas.microsoft.com/office/drawing/2014/main" id="{43C056AB-092C-4C70-ABCF-B52BC6CBFB24}"/>
              </a:ext>
            </a:extLst>
          </p:cNvPr>
          <p:cNvSpPr>
            <a:spLocks noChangeShapeType="1"/>
          </p:cNvSpPr>
          <p:nvPr/>
        </p:nvSpPr>
        <p:spPr bwMode="auto">
          <a:xfrm flipH="1" flipV="1">
            <a:off x="4283075" y="5695950"/>
            <a:ext cx="639763" cy="488950"/>
          </a:xfrm>
          <a:prstGeom prst="line">
            <a:avLst/>
          </a:prstGeom>
          <a:noFill/>
          <a:ln w="1016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80922" name="Line 26">
            <a:extLst>
              <a:ext uri="{FF2B5EF4-FFF2-40B4-BE49-F238E27FC236}">
                <a16:creationId xmlns:a16="http://schemas.microsoft.com/office/drawing/2014/main" id="{4EDDE4B0-D472-42CE-923A-BAA798EA01E0}"/>
              </a:ext>
            </a:extLst>
          </p:cNvPr>
          <p:cNvSpPr>
            <a:spLocks noChangeShapeType="1"/>
          </p:cNvSpPr>
          <p:nvPr/>
        </p:nvSpPr>
        <p:spPr bwMode="auto">
          <a:xfrm flipH="1" flipV="1">
            <a:off x="3886200" y="5605463"/>
            <a:ext cx="609600" cy="549275"/>
          </a:xfrm>
          <a:prstGeom prst="line">
            <a:avLst/>
          </a:prstGeom>
          <a:noFill/>
          <a:ln w="1016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80923" name="Oval 27">
            <a:extLst>
              <a:ext uri="{FF2B5EF4-FFF2-40B4-BE49-F238E27FC236}">
                <a16:creationId xmlns:a16="http://schemas.microsoft.com/office/drawing/2014/main" id="{194EEDF2-DBBF-498B-9180-1B3CB35A2261}"/>
              </a:ext>
            </a:extLst>
          </p:cNvPr>
          <p:cNvSpPr>
            <a:spLocks noChangeArrowheads="1"/>
          </p:cNvSpPr>
          <p:nvPr/>
        </p:nvSpPr>
        <p:spPr bwMode="auto">
          <a:xfrm>
            <a:off x="3676650" y="5135563"/>
            <a:ext cx="2317750" cy="1173162"/>
          </a:xfrm>
          <a:prstGeom prst="ellipse">
            <a:avLst/>
          </a:prstGeom>
          <a:solidFill>
            <a:schemeClr val="bg1"/>
          </a:solidFill>
          <a:ln w="9525">
            <a:round/>
            <a:headEnd/>
            <a:tailEnd/>
          </a:ln>
          <a:scene3d>
            <a:camera prst="legacyPerspectiveTopRight"/>
            <a:lightRig rig="legacyFlat4" dir="t"/>
          </a:scene3d>
          <a:sp3d extrusionH="887400" prstMaterial="legacyMatte">
            <a:bevelT w="13500" h="13500" prst="angle"/>
            <a:bevelB w="13500" h="13500" prst="angle"/>
            <a:extrusionClr>
              <a:srgbClr val="990033"/>
            </a:extrusionClr>
            <a:contourClr>
              <a:schemeClr val="bg1"/>
            </a:contourClr>
          </a:sp3d>
        </p:spPr>
        <p:txBody>
          <a:bodyPr anchor="ctr">
            <a:flatTx/>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b="1">
                <a:solidFill>
                  <a:schemeClr val="tx2"/>
                </a:solidFill>
                <a:latin typeface="Verdana" panose="020B0604030504040204" pitchFamily="34" charset="0"/>
              </a:rPr>
              <a:t>Operating       System</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0912"/>
                                        </p:tgtEl>
                                        <p:attrNameLst>
                                          <p:attrName>style.visibility</p:attrName>
                                        </p:attrNameLst>
                                      </p:cBhvr>
                                      <p:to>
                                        <p:strVal val="visible"/>
                                      </p:to>
                                    </p:set>
                                    <p:animEffect transition="in" filter="fade">
                                      <p:cBhvr>
                                        <p:cTn id="7" dur="2000"/>
                                        <p:tgtEl>
                                          <p:spTgt spid="80912"/>
                                        </p:tgtEl>
                                      </p:cBhvr>
                                    </p:animEffect>
                                  </p:childTnLst>
                                </p:cTn>
                              </p:par>
                            </p:childTnLst>
                          </p:cTn>
                        </p:par>
                        <p:par>
                          <p:cTn id="8" fill="hold" nodeType="afterGroup">
                            <p:stCondLst>
                              <p:cond delay="2000"/>
                            </p:stCondLst>
                            <p:childTnLst>
                              <p:par>
                                <p:cTn id="9" presetID="1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slide(fromBottom)">
                                      <p:cBhvr>
                                        <p:cTn id="11" dur="500"/>
                                        <p:tgtEl>
                                          <p:spTgt spid="3"/>
                                        </p:tgtEl>
                                      </p:cBhvr>
                                    </p:animEffect>
                                  </p:childTnLst>
                                </p:cTn>
                              </p:par>
                              <p:par>
                                <p:cTn id="12" presetID="12" presetClass="entr" presetSubtype="4"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slide(fromBottom)">
                                      <p:cBhvr>
                                        <p:cTn id="14" dur="500"/>
                                        <p:tgtEl>
                                          <p:spTgt spid="2"/>
                                        </p:tgtEl>
                                      </p:cBhvr>
                                    </p:animEffect>
                                  </p:childTnLst>
                                </p:cTn>
                              </p:par>
                              <p:par>
                                <p:cTn id="15" presetID="12" presetClass="entr" presetSubtype="4" fill="hold" nodeType="withEffect">
                                  <p:stCondLst>
                                    <p:cond delay="0"/>
                                  </p:stCondLst>
                                  <p:childTnLst>
                                    <p:set>
                                      <p:cBhvr>
                                        <p:cTn id="16" dur="1" fill="hold">
                                          <p:stCondLst>
                                            <p:cond delay="0"/>
                                          </p:stCondLst>
                                        </p:cTn>
                                        <p:tgtEl>
                                          <p:spTgt spid="80904"/>
                                        </p:tgtEl>
                                        <p:attrNameLst>
                                          <p:attrName>style.visibility</p:attrName>
                                        </p:attrNameLst>
                                      </p:cBhvr>
                                      <p:to>
                                        <p:strVal val="visible"/>
                                      </p:to>
                                    </p:set>
                                    <p:animEffect transition="in" filter="slide(fromBottom)">
                                      <p:cBhvr>
                                        <p:cTn id="17" dur="500"/>
                                        <p:tgtEl>
                                          <p:spTgt spid="80904"/>
                                        </p:tgtEl>
                                      </p:cBhvr>
                                    </p:animEffect>
                                  </p:childTnLst>
                                </p:cTn>
                              </p:par>
                            </p:childTnLst>
                          </p:cTn>
                        </p:par>
                        <p:par>
                          <p:cTn id="18" fill="hold" nodeType="afterGroup">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80923"/>
                                        </p:tgtEl>
                                        <p:attrNameLst>
                                          <p:attrName>style.visibility</p:attrName>
                                        </p:attrNameLst>
                                      </p:cBhvr>
                                      <p:to>
                                        <p:strVal val="visible"/>
                                      </p:to>
                                    </p:set>
                                    <p:animEffect transition="in" filter="fade">
                                      <p:cBhvr>
                                        <p:cTn id="21" dur="2000"/>
                                        <p:tgtEl>
                                          <p:spTgt spid="80923"/>
                                        </p:tgtEl>
                                      </p:cBhvr>
                                    </p:animEffect>
                                  </p:childTnLst>
                                </p:cTn>
                              </p:par>
                            </p:childTnLst>
                          </p:cTn>
                        </p:par>
                        <p:par>
                          <p:cTn id="22" fill="hold" nodeType="afterGroup">
                            <p:stCondLst>
                              <p:cond delay="4500"/>
                            </p:stCondLst>
                            <p:childTnLst>
                              <p:par>
                                <p:cTn id="23" presetID="1" presetClass="entr" presetSubtype="0" fill="hold" nodeType="afterEffect">
                                  <p:stCondLst>
                                    <p:cond delay="0"/>
                                  </p:stCondLst>
                                  <p:childTnLst>
                                    <p:set>
                                      <p:cBhvr>
                                        <p:cTn id="24" dur="1" fill="hold">
                                          <p:stCondLst>
                                            <p:cond delay="0"/>
                                          </p:stCondLst>
                                        </p:cTn>
                                        <p:tgtEl>
                                          <p:spTgt spid="80916"/>
                                        </p:tgtEl>
                                        <p:attrNameLst>
                                          <p:attrName>style.visibility</p:attrName>
                                        </p:attrNameLst>
                                      </p:cBhvr>
                                      <p:to>
                                        <p:strVal val="visible"/>
                                      </p:to>
                                    </p:set>
                                  </p:childTnLst>
                                </p:cTn>
                              </p:par>
                            </p:childTnLst>
                          </p:cTn>
                        </p:par>
                        <p:par>
                          <p:cTn id="25" fill="hold" nodeType="afterGroup">
                            <p:stCondLst>
                              <p:cond delay="4500"/>
                            </p:stCondLst>
                            <p:childTnLst>
                              <p:par>
                                <p:cTn id="26" presetID="64" presetClass="path" presetSubtype="0" accel="50000" decel="50000" fill="remove" nodeType="afterEffect">
                                  <p:stCondLst>
                                    <p:cond delay="0"/>
                                  </p:stCondLst>
                                  <p:childTnLst>
                                    <p:animMotion origin="layout" path="M 2.77778E-6 0.01342 L 2.77778E-6 -0.31991 " pathEditMode="relative" rAng="0" ptsTypes="AA">
                                      <p:cBhvr>
                                        <p:cTn id="27" dur="2000" fill="hold"/>
                                        <p:tgtEl>
                                          <p:spTgt spid="80916"/>
                                        </p:tgtEl>
                                        <p:attrNameLst>
                                          <p:attrName>ppt_x</p:attrName>
                                          <p:attrName>ppt_y</p:attrName>
                                        </p:attrNameLst>
                                      </p:cBhvr>
                                      <p:rCtr x="0" y="-16700"/>
                                    </p:animMotion>
                                  </p:childTnLst>
                                </p:cTn>
                              </p:par>
                            </p:childTnLst>
                          </p:cTn>
                        </p:par>
                        <p:par>
                          <p:cTn id="28" fill="hold" nodeType="afterGroup">
                            <p:stCondLst>
                              <p:cond delay="6500"/>
                            </p:stCondLst>
                            <p:childTnLst>
                              <p:par>
                                <p:cTn id="29" presetID="1" presetClass="entr" presetSubtype="0" fill="hold" nodeType="afterEffect">
                                  <p:stCondLst>
                                    <p:cond delay="0"/>
                                  </p:stCondLst>
                                  <p:childTnLst>
                                    <p:set>
                                      <p:cBhvr>
                                        <p:cTn id="30" dur="1" fill="hold">
                                          <p:stCondLst>
                                            <p:cond delay="0"/>
                                          </p:stCondLst>
                                        </p:cTn>
                                        <p:tgtEl>
                                          <p:spTgt spid="80907"/>
                                        </p:tgtEl>
                                        <p:attrNameLst>
                                          <p:attrName>style.visibility</p:attrName>
                                        </p:attrNameLst>
                                      </p:cBhvr>
                                      <p:to>
                                        <p:strVal val="visible"/>
                                      </p:to>
                                    </p:set>
                                  </p:childTnLst>
                                </p:cTn>
                              </p:par>
                            </p:childTnLst>
                          </p:cTn>
                        </p:par>
                        <p:par>
                          <p:cTn id="31" fill="hold" nodeType="afterGroup">
                            <p:stCondLst>
                              <p:cond delay="6500"/>
                            </p:stCondLst>
                            <p:childTnLst>
                              <p:par>
                                <p:cTn id="32" presetID="1" presetClass="entr" presetSubtype="0" fill="hold" nodeType="afterEffect">
                                  <p:stCondLst>
                                    <p:cond delay="0"/>
                                  </p:stCondLst>
                                  <p:childTnLst>
                                    <p:set>
                                      <p:cBhvr>
                                        <p:cTn id="33" dur="1" fill="hold">
                                          <p:stCondLst>
                                            <p:cond delay="0"/>
                                          </p:stCondLst>
                                        </p:cTn>
                                        <p:tgtEl>
                                          <p:spTgt spid="80917"/>
                                        </p:tgtEl>
                                        <p:attrNameLst>
                                          <p:attrName>style.visibility</p:attrName>
                                        </p:attrNameLst>
                                      </p:cBhvr>
                                      <p:to>
                                        <p:strVal val="visible"/>
                                      </p:to>
                                    </p:set>
                                  </p:childTnLst>
                                </p:cTn>
                              </p:par>
                            </p:childTnLst>
                          </p:cTn>
                        </p:par>
                        <p:par>
                          <p:cTn id="34" fill="hold" nodeType="afterGroup">
                            <p:stCondLst>
                              <p:cond delay="6500"/>
                            </p:stCondLst>
                            <p:childTnLst>
                              <p:par>
                                <p:cTn id="35" presetID="64" presetClass="path" presetSubtype="0" accel="50000" decel="50000" fill="remove" nodeType="afterEffect">
                                  <p:stCondLst>
                                    <p:cond delay="0"/>
                                  </p:stCondLst>
                                  <p:childTnLst>
                                    <p:animMotion origin="layout" path="M 2.77778E-6 0.01342 L 2.77778E-6 -0.31991 " pathEditMode="relative" rAng="0" ptsTypes="AA">
                                      <p:cBhvr>
                                        <p:cTn id="36" dur="2000" fill="hold"/>
                                        <p:tgtEl>
                                          <p:spTgt spid="80917"/>
                                        </p:tgtEl>
                                        <p:attrNameLst>
                                          <p:attrName>ppt_x</p:attrName>
                                          <p:attrName>ppt_y</p:attrName>
                                        </p:attrNameLst>
                                      </p:cBhvr>
                                      <p:rCtr x="0" y="-16700"/>
                                    </p:animMotion>
                                  </p:childTnLst>
                                </p:cTn>
                              </p:par>
                            </p:childTnLst>
                          </p:cTn>
                        </p:par>
                        <p:par>
                          <p:cTn id="37" fill="hold" nodeType="afterGroup">
                            <p:stCondLst>
                              <p:cond delay="8500"/>
                            </p:stCondLst>
                            <p:childTnLst>
                              <p:par>
                                <p:cTn id="38" presetID="1" presetClass="entr" presetSubtype="0" fill="hold" nodeType="afterEffect">
                                  <p:stCondLst>
                                    <p:cond delay="0"/>
                                  </p:stCondLst>
                                  <p:childTnLst>
                                    <p:set>
                                      <p:cBhvr>
                                        <p:cTn id="39" dur="1" fill="hold">
                                          <p:stCondLst>
                                            <p:cond delay="0"/>
                                          </p:stCondLst>
                                        </p:cTn>
                                        <p:tgtEl>
                                          <p:spTgt spid="80908"/>
                                        </p:tgtEl>
                                        <p:attrNameLst>
                                          <p:attrName>style.visibility</p:attrName>
                                        </p:attrNameLst>
                                      </p:cBhvr>
                                      <p:to>
                                        <p:strVal val="visible"/>
                                      </p:to>
                                    </p:set>
                                  </p:childTnLst>
                                </p:cTn>
                              </p:par>
                            </p:childTnLst>
                          </p:cTn>
                        </p:par>
                        <p:par>
                          <p:cTn id="40" fill="hold" nodeType="afterGroup">
                            <p:stCondLst>
                              <p:cond delay="8500"/>
                            </p:stCondLst>
                            <p:childTnLst>
                              <p:par>
                                <p:cTn id="41" presetID="1" presetClass="entr" presetSubtype="0" fill="hold" nodeType="afterEffect">
                                  <p:stCondLst>
                                    <p:cond delay="0"/>
                                  </p:stCondLst>
                                  <p:childTnLst>
                                    <p:set>
                                      <p:cBhvr>
                                        <p:cTn id="42" dur="1" fill="hold">
                                          <p:stCondLst>
                                            <p:cond delay="0"/>
                                          </p:stCondLst>
                                        </p:cTn>
                                        <p:tgtEl>
                                          <p:spTgt spid="80918"/>
                                        </p:tgtEl>
                                        <p:attrNameLst>
                                          <p:attrName>style.visibility</p:attrName>
                                        </p:attrNameLst>
                                      </p:cBhvr>
                                      <p:to>
                                        <p:strVal val="visible"/>
                                      </p:to>
                                    </p:set>
                                  </p:childTnLst>
                                </p:cTn>
                              </p:par>
                            </p:childTnLst>
                          </p:cTn>
                        </p:par>
                        <p:par>
                          <p:cTn id="43" fill="hold" nodeType="afterGroup">
                            <p:stCondLst>
                              <p:cond delay="8500"/>
                            </p:stCondLst>
                            <p:childTnLst>
                              <p:par>
                                <p:cTn id="44" presetID="64" presetClass="path" presetSubtype="0" accel="50000" decel="50000" fill="remove" nodeType="afterEffect">
                                  <p:stCondLst>
                                    <p:cond delay="0"/>
                                  </p:stCondLst>
                                  <p:childTnLst>
                                    <p:animMotion origin="layout" path="M 2.77778E-6 0.01342 L 2.77778E-6 -0.31991 " pathEditMode="relative" rAng="0" ptsTypes="AA">
                                      <p:cBhvr>
                                        <p:cTn id="45" dur="2000" fill="hold"/>
                                        <p:tgtEl>
                                          <p:spTgt spid="80918"/>
                                        </p:tgtEl>
                                        <p:attrNameLst>
                                          <p:attrName>ppt_x</p:attrName>
                                          <p:attrName>ppt_y</p:attrName>
                                        </p:attrNameLst>
                                      </p:cBhvr>
                                      <p:rCtr x="0" y="-16700"/>
                                    </p:animMotion>
                                  </p:childTnLst>
                                </p:cTn>
                              </p:par>
                            </p:childTnLst>
                          </p:cTn>
                        </p:par>
                        <p:par>
                          <p:cTn id="46" fill="hold" nodeType="afterGroup">
                            <p:stCondLst>
                              <p:cond delay="10500"/>
                            </p:stCondLst>
                            <p:childTnLst>
                              <p:par>
                                <p:cTn id="47" presetID="1" presetClass="entr" presetSubtype="0" fill="hold" nodeType="afterEffect">
                                  <p:stCondLst>
                                    <p:cond delay="0"/>
                                  </p:stCondLst>
                                  <p:childTnLst>
                                    <p:set>
                                      <p:cBhvr>
                                        <p:cTn id="48" dur="1" fill="hold">
                                          <p:stCondLst>
                                            <p:cond delay="0"/>
                                          </p:stCondLst>
                                        </p:cTn>
                                        <p:tgtEl>
                                          <p:spTgt spid="80915"/>
                                        </p:tgtEl>
                                        <p:attrNameLst>
                                          <p:attrName>style.visibility</p:attrName>
                                        </p:attrNameLst>
                                      </p:cBhvr>
                                      <p:to>
                                        <p:strVal val="visible"/>
                                      </p:to>
                                    </p:set>
                                  </p:childTnLst>
                                </p:cTn>
                              </p:par>
                            </p:childTnLst>
                          </p:cTn>
                        </p:par>
                        <p:par>
                          <p:cTn id="49" fill="hold" nodeType="afterGroup">
                            <p:stCondLst>
                              <p:cond delay="10500"/>
                            </p:stCondLst>
                            <p:childTnLst>
                              <p:par>
                                <p:cTn id="50" presetID="1" presetClass="entr" presetSubtype="0" fill="hold" nodeType="afterEffect">
                                  <p:stCondLst>
                                    <p:cond delay="0"/>
                                  </p:stCondLst>
                                  <p:childTnLst>
                                    <p:set>
                                      <p:cBhvr>
                                        <p:cTn id="51" dur="1" fill="hold">
                                          <p:stCondLst>
                                            <p:cond delay="0"/>
                                          </p:stCondLst>
                                        </p:cTn>
                                        <p:tgtEl>
                                          <p:spTgt spid="80919"/>
                                        </p:tgtEl>
                                        <p:attrNameLst>
                                          <p:attrName>style.visibility</p:attrName>
                                        </p:attrNameLst>
                                      </p:cBhvr>
                                      <p:to>
                                        <p:strVal val="visible"/>
                                      </p:to>
                                    </p:set>
                                  </p:childTnLst>
                                </p:cTn>
                              </p:par>
                            </p:childTnLst>
                          </p:cTn>
                        </p:par>
                        <p:par>
                          <p:cTn id="52" fill="hold" nodeType="afterGroup">
                            <p:stCondLst>
                              <p:cond delay="10500"/>
                            </p:stCondLst>
                            <p:childTnLst>
                              <p:par>
                                <p:cTn id="53" presetID="64" presetClass="path" presetSubtype="0" accel="50000" decel="50000" fill="remove" nodeType="afterEffect">
                                  <p:stCondLst>
                                    <p:cond delay="0"/>
                                  </p:stCondLst>
                                  <p:childTnLst>
                                    <p:animMotion origin="layout" path="M 2.77778E-6 0.01342 L 2.77778E-6 -0.31991 " pathEditMode="relative" rAng="0" ptsTypes="AA">
                                      <p:cBhvr>
                                        <p:cTn id="54" dur="2000" fill="hold"/>
                                        <p:tgtEl>
                                          <p:spTgt spid="80919"/>
                                        </p:tgtEl>
                                        <p:attrNameLst>
                                          <p:attrName>ppt_x</p:attrName>
                                          <p:attrName>ppt_y</p:attrName>
                                        </p:attrNameLst>
                                      </p:cBhvr>
                                      <p:rCtr x="0" y="-16700"/>
                                    </p:animMotion>
                                  </p:childTnLst>
                                </p:cTn>
                              </p:par>
                            </p:childTnLst>
                          </p:cTn>
                        </p:par>
                        <p:par>
                          <p:cTn id="55" fill="hold" nodeType="afterGroup">
                            <p:stCondLst>
                              <p:cond delay="12500"/>
                            </p:stCondLst>
                            <p:childTnLst>
                              <p:par>
                                <p:cTn id="56" presetID="1" presetClass="entr" presetSubtype="0" fill="hold" nodeType="afterEffect">
                                  <p:stCondLst>
                                    <p:cond delay="0"/>
                                  </p:stCondLst>
                                  <p:childTnLst>
                                    <p:set>
                                      <p:cBhvr>
                                        <p:cTn id="57" dur="1" fill="hold">
                                          <p:stCondLst>
                                            <p:cond delay="0"/>
                                          </p:stCondLst>
                                        </p:cTn>
                                        <p:tgtEl>
                                          <p:spTgt spid="80914"/>
                                        </p:tgtEl>
                                        <p:attrNameLst>
                                          <p:attrName>style.visibility</p:attrName>
                                        </p:attrNameLst>
                                      </p:cBhvr>
                                      <p:to>
                                        <p:strVal val="visible"/>
                                      </p:to>
                                    </p:set>
                                  </p:childTnLst>
                                </p:cTn>
                              </p:par>
                            </p:childTnLst>
                          </p:cTn>
                        </p:par>
                        <p:par>
                          <p:cTn id="58" fill="hold" nodeType="afterGroup">
                            <p:stCondLst>
                              <p:cond delay="12500"/>
                            </p:stCondLst>
                            <p:childTnLst>
                              <p:par>
                                <p:cTn id="59" presetID="1" presetClass="entr" presetSubtype="0" fill="hold" nodeType="afterEffect">
                                  <p:stCondLst>
                                    <p:cond delay="0"/>
                                  </p:stCondLst>
                                  <p:childTnLst>
                                    <p:set>
                                      <p:cBhvr>
                                        <p:cTn id="60" dur="1" fill="hold">
                                          <p:stCondLst>
                                            <p:cond delay="0"/>
                                          </p:stCondLst>
                                        </p:cTn>
                                        <p:tgtEl>
                                          <p:spTgt spid="80920"/>
                                        </p:tgtEl>
                                        <p:attrNameLst>
                                          <p:attrName>style.visibility</p:attrName>
                                        </p:attrNameLst>
                                      </p:cBhvr>
                                      <p:to>
                                        <p:strVal val="visible"/>
                                      </p:to>
                                    </p:set>
                                  </p:childTnLst>
                                </p:cTn>
                              </p:par>
                            </p:childTnLst>
                          </p:cTn>
                        </p:par>
                        <p:par>
                          <p:cTn id="61" fill="hold" nodeType="afterGroup">
                            <p:stCondLst>
                              <p:cond delay="12500"/>
                            </p:stCondLst>
                            <p:childTnLst>
                              <p:par>
                                <p:cTn id="62" presetID="64" presetClass="path" presetSubtype="0" accel="50000" decel="50000" fill="remove" nodeType="afterEffect">
                                  <p:stCondLst>
                                    <p:cond delay="0"/>
                                  </p:stCondLst>
                                  <p:childTnLst>
                                    <p:animMotion origin="layout" path="M -2.77778E-6 -2.59259E-6 L -0.15833 -0.23356 " pathEditMode="relative" rAng="0" ptsTypes="AA">
                                      <p:cBhvr>
                                        <p:cTn id="63" dur="2000" fill="hold"/>
                                        <p:tgtEl>
                                          <p:spTgt spid="80920"/>
                                        </p:tgtEl>
                                        <p:attrNameLst>
                                          <p:attrName>ppt_x</p:attrName>
                                          <p:attrName>ppt_y</p:attrName>
                                        </p:attrNameLst>
                                      </p:cBhvr>
                                      <p:rCtr x="-7900" y="-11700"/>
                                    </p:animMotion>
                                  </p:childTnLst>
                                </p:cTn>
                              </p:par>
                            </p:childTnLst>
                          </p:cTn>
                        </p:par>
                        <p:par>
                          <p:cTn id="64" fill="hold" nodeType="afterGroup">
                            <p:stCondLst>
                              <p:cond delay="14500"/>
                            </p:stCondLst>
                            <p:childTnLst>
                              <p:par>
                                <p:cTn id="65" presetID="1" presetClass="entr" presetSubtype="0" fill="hold" nodeType="afterEffect">
                                  <p:stCondLst>
                                    <p:cond delay="0"/>
                                  </p:stCondLst>
                                  <p:childTnLst>
                                    <p:set>
                                      <p:cBhvr>
                                        <p:cTn id="66" dur="1" fill="hold">
                                          <p:stCondLst>
                                            <p:cond delay="0"/>
                                          </p:stCondLst>
                                        </p:cTn>
                                        <p:tgtEl>
                                          <p:spTgt spid="80910"/>
                                        </p:tgtEl>
                                        <p:attrNameLst>
                                          <p:attrName>style.visibility</p:attrName>
                                        </p:attrNameLst>
                                      </p:cBhvr>
                                      <p:to>
                                        <p:strVal val="visible"/>
                                      </p:to>
                                    </p:set>
                                  </p:childTnLst>
                                </p:cTn>
                              </p:par>
                            </p:childTnLst>
                          </p:cTn>
                        </p:par>
                        <p:par>
                          <p:cTn id="67" fill="hold" nodeType="afterGroup">
                            <p:stCondLst>
                              <p:cond delay="14500"/>
                            </p:stCondLst>
                            <p:childTnLst>
                              <p:par>
                                <p:cTn id="68" presetID="1" presetClass="entr" presetSubtype="0" fill="hold" nodeType="afterEffect">
                                  <p:stCondLst>
                                    <p:cond delay="0"/>
                                  </p:stCondLst>
                                  <p:childTnLst>
                                    <p:set>
                                      <p:cBhvr>
                                        <p:cTn id="69" dur="1" fill="hold">
                                          <p:stCondLst>
                                            <p:cond delay="0"/>
                                          </p:stCondLst>
                                        </p:cTn>
                                        <p:tgtEl>
                                          <p:spTgt spid="80921"/>
                                        </p:tgtEl>
                                        <p:attrNameLst>
                                          <p:attrName>style.visibility</p:attrName>
                                        </p:attrNameLst>
                                      </p:cBhvr>
                                      <p:to>
                                        <p:strVal val="visible"/>
                                      </p:to>
                                    </p:set>
                                  </p:childTnLst>
                                </p:cTn>
                              </p:par>
                            </p:childTnLst>
                          </p:cTn>
                        </p:par>
                        <p:par>
                          <p:cTn id="70" fill="hold" nodeType="afterGroup">
                            <p:stCondLst>
                              <p:cond delay="14500"/>
                            </p:stCondLst>
                            <p:childTnLst>
                              <p:par>
                                <p:cTn id="71" presetID="64" presetClass="path" presetSubtype="0" accel="50000" decel="50000" fill="remove" nodeType="afterEffect">
                                  <p:stCondLst>
                                    <p:cond delay="0"/>
                                  </p:stCondLst>
                                  <p:childTnLst>
                                    <p:animMotion origin="layout" path="M 1.38889E-6 -3.7037E-6 L -0.225 -0.23564 " pathEditMode="relative" rAng="0" ptsTypes="AA">
                                      <p:cBhvr>
                                        <p:cTn id="72" dur="2000" fill="hold"/>
                                        <p:tgtEl>
                                          <p:spTgt spid="80921"/>
                                        </p:tgtEl>
                                        <p:attrNameLst>
                                          <p:attrName>ppt_x</p:attrName>
                                          <p:attrName>ppt_y</p:attrName>
                                        </p:attrNameLst>
                                      </p:cBhvr>
                                      <p:rCtr x="-11200" y="-11800"/>
                                    </p:animMotion>
                                  </p:childTnLst>
                                </p:cTn>
                              </p:par>
                            </p:childTnLst>
                          </p:cTn>
                        </p:par>
                        <p:par>
                          <p:cTn id="73" fill="hold" nodeType="afterGroup">
                            <p:stCondLst>
                              <p:cond delay="16500"/>
                            </p:stCondLst>
                            <p:childTnLst>
                              <p:par>
                                <p:cTn id="74" presetID="1" presetClass="entr" presetSubtype="0" fill="hold" nodeType="afterEffect">
                                  <p:stCondLst>
                                    <p:cond delay="0"/>
                                  </p:stCondLst>
                                  <p:childTnLst>
                                    <p:set>
                                      <p:cBhvr>
                                        <p:cTn id="75" dur="1" fill="hold">
                                          <p:stCondLst>
                                            <p:cond delay="0"/>
                                          </p:stCondLst>
                                        </p:cTn>
                                        <p:tgtEl>
                                          <p:spTgt spid="80911"/>
                                        </p:tgtEl>
                                        <p:attrNameLst>
                                          <p:attrName>style.visibility</p:attrName>
                                        </p:attrNameLst>
                                      </p:cBhvr>
                                      <p:to>
                                        <p:strVal val="visible"/>
                                      </p:to>
                                    </p:set>
                                  </p:childTnLst>
                                </p:cTn>
                              </p:par>
                            </p:childTnLst>
                          </p:cTn>
                        </p:par>
                        <p:par>
                          <p:cTn id="76" fill="hold" nodeType="afterGroup">
                            <p:stCondLst>
                              <p:cond delay="16500"/>
                            </p:stCondLst>
                            <p:childTnLst>
                              <p:par>
                                <p:cTn id="77" presetID="1" presetClass="entr" presetSubtype="0" fill="hold" nodeType="afterEffect">
                                  <p:stCondLst>
                                    <p:cond delay="0"/>
                                  </p:stCondLst>
                                  <p:childTnLst>
                                    <p:set>
                                      <p:cBhvr>
                                        <p:cTn id="78" dur="1" fill="hold">
                                          <p:stCondLst>
                                            <p:cond delay="0"/>
                                          </p:stCondLst>
                                        </p:cTn>
                                        <p:tgtEl>
                                          <p:spTgt spid="80922"/>
                                        </p:tgtEl>
                                        <p:attrNameLst>
                                          <p:attrName>style.visibility</p:attrName>
                                        </p:attrNameLst>
                                      </p:cBhvr>
                                      <p:to>
                                        <p:strVal val="visible"/>
                                      </p:to>
                                    </p:set>
                                  </p:childTnLst>
                                </p:cTn>
                              </p:par>
                            </p:childTnLst>
                          </p:cTn>
                        </p:par>
                        <p:par>
                          <p:cTn id="79" fill="hold" nodeType="afterGroup">
                            <p:stCondLst>
                              <p:cond delay="16500"/>
                            </p:stCondLst>
                            <p:childTnLst>
                              <p:par>
                                <p:cTn id="80" presetID="64" presetClass="path" presetSubtype="0" accel="50000" decel="50000" fill="remove" nodeType="afterEffect">
                                  <p:stCondLst>
                                    <p:cond delay="0"/>
                                  </p:stCondLst>
                                  <p:childTnLst>
                                    <p:animMotion origin="layout" path="M -3.33333E-6 2.59259E-6 L -0.23177 -0.22477 " pathEditMode="relative" rAng="0" ptsTypes="AA">
                                      <p:cBhvr>
                                        <p:cTn id="81" dur="2000" fill="hold"/>
                                        <p:tgtEl>
                                          <p:spTgt spid="80922"/>
                                        </p:tgtEl>
                                        <p:attrNameLst>
                                          <p:attrName>ppt_x</p:attrName>
                                          <p:attrName>ppt_y</p:attrName>
                                        </p:attrNameLst>
                                      </p:cBhvr>
                                      <p:rCtr x="-11600" y="-11200"/>
                                    </p:animMotion>
                                  </p:childTnLst>
                                </p:cTn>
                              </p:par>
                            </p:childTnLst>
                          </p:cTn>
                        </p:par>
                        <p:par>
                          <p:cTn id="82" fill="hold" nodeType="afterGroup">
                            <p:stCondLst>
                              <p:cond delay="18500"/>
                            </p:stCondLst>
                            <p:childTnLst>
                              <p:par>
                                <p:cTn id="83" presetID="1" presetClass="entr" presetSubtype="0" fill="hold" nodeType="afterEffect">
                                  <p:stCondLst>
                                    <p:cond delay="0"/>
                                  </p:stCondLst>
                                  <p:childTnLst>
                                    <p:set>
                                      <p:cBhvr>
                                        <p:cTn id="84" dur="1" fill="hold">
                                          <p:stCondLst>
                                            <p:cond delay="0"/>
                                          </p:stCondLst>
                                        </p:cTn>
                                        <p:tgtEl>
                                          <p:spTgt spid="809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12" grpId="0"/>
      <p:bldP spid="809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Date Placeholder 4">
            <a:extLst>
              <a:ext uri="{FF2B5EF4-FFF2-40B4-BE49-F238E27FC236}">
                <a16:creationId xmlns:a16="http://schemas.microsoft.com/office/drawing/2014/main" id="{60E729ED-9AD2-402F-AC51-8C34224C3A33}"/>
              </a:ext>
            </a:extLst>
          </p:cNvPr>
          <p:cNvSpPr>
            <a:spLocks noGrp="1"/>
          </p:cNvSpPr>
          <p:nvPr>
            <p:ph type="dt" sz="quarter" idx="11"/>
          </p:nvPr>
        </p:nvSpPr>
        <p:spPr/>
        <p:txBody>
          <a:bodyPr/>
          <a:lstStyle/>
          <a:p>
            <a:pPr>
              <a:defRPr/>
            </a:pPr>
            <a:endParaRPr lang="en-US">
              <a:solidFill>
                <a:schemeClr val="tx1"/>
              </a:solidFill>
            </a:endParaRPr>
          </a:p>
        </p:txBody>
      </p:sp>
      <p:sp>
        <p:nvSpPr>
          <p:cNvPr id="43011" name="Slide Number Placeholder 5">
            <a:extLst>
              <a:ext uri="{FF2B5EF4-FFF2-40B4-BE49-F238E27FC236}">
                <a16:creationId xmlns:a16="http://schemas.microsoft.com/office/drawing/2014/main" id="{3E7633A2-52C1-42C0-A3F9-5C23CE206D3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A9B9F48-B7B6-4230-8402-C57732A6DFA0}" type="slidenum">
              <a:rPr lang="en-US" altLang="en-US" sz="1400" smtClean="0"/>
              <a:pPr>
                <a:spcBef>
                  <a:spcPct val="0"/>
                </a:spcBef>
                <a:buFontTx/>
                <a:buNone/>
              </a:pPr>
              <a:t>16</a:t>
            </a:fld>
            <a:endParaRPr lang="en-US" altLang="en-US" sz="1400"/>
          </a:p>
        </p:txBody>
      </p:sp>
      <p:sp>
        <p:nvSpPr>
          <p:cNvPr id="81922" name="Rectangle 2">
            <a:extLst>
              <a:ext uri="{FF2B5EF4-FFF2-40B4-BE49-F238E27FC236}">
                <a16:creationId xmlns:a16="http://schemas.microsoft.com/office/drawing/2014/main" id="{D6FEA18A-CF72-42A0-AD1C-DC99F5F1F928}"/>
              </a:ext>
            </a:extLst>
          </p:cNvPr>
          <p:cNvSpPr>
            <a:spLocks noGrp="1" noChangeArrowheads="1"/>
          </p:cNvSpPr>
          <p:nvPr>
            <p:ph type="title"/>
          </p:nvPr>
        </p:nvSpPr>
        <p:spPr/>
        <p:txBody>
          <a:bodyPr/>
          <a:lstStyle/>
          <a:p>
            <a:pPr eaLnBrk="1" hangingPunct="1">
              <a:defRPr/>
            </a:pPr>
            <a:r>
              <a:rPr lang="en-US" dirty="0"/>
              <a:t>Virtual Memory</a:t>
            </a:r>
          </a:p>
        </p:txBody>
      </p:sp>
      <p:sp>
        <p:nvSpPr>
          <p:cNvPr id="81923" name="Rectangle 3">
            <a:extLst>
              <a:ext uri="{FF2B5EF4-FFF2-40B4-BE49-F238E27FC236}">
                <a16:creationId xmlns:a16="http://schemas.microsoft.com/office/drawing/2014/main" id="{83F031AB-0AC2-4650-A387-2E763FBDEF78}"/>
              </a:ext>
            </a:extLst>
          </p:cNvPr>
          <p:cNvSpPr>
            <a:spLocks noGrp="1" noChangeArrowheads="1"/>
          </p:cNvSpPr>
          <p:nvPr>
            <p:ph type="body" idx="1"/>
          </p:nvPr>
        </p:nvSpPr>
        <p:spPr/>
        <p:txBody>
          <a:bodyPr/>
          <a:lstStyle/>
          <a:p>
            <a:pPr eaLnBrk="1" hangingPunct="1"/>
            <a:r>
              <a:rPr lang="en-US" altLang="en-US">
                <a:effectLst/>
              </a:rPr>
              <a:t>Instructions and data are stored on the hard drive when RAM is full.</a:t>
            </a:r>
          </a:p>
          <a:p>
            <a:pPr lvl="1" eaLnBrk="1" hangingPunct="1"/>
            <a:r>
              <a:rPr lang="en-US" altLang="en-US">
                <a:effectLst/>
              </a:rPr>
              <a:t>Swap file</a:t>
            </a:r>
          </a:p>
          <a:p>
            <a:pPr lvl="1" eaLnBrk="1" hangingPunct="1"/>
            <a:r>
              <a:rPr lang="en-US" altLang="en-US">
                <a:effectLst/>
              </a:rPr>
              <a:t>Paging </a:t>
            </a:r>
          </a:p>
          <a:p>
            <a:pPr lvl="1" eaLnBrk="1" hangingPunct="1"/>
            <a:r>
              <a:rPr lang="en-US" altLang="en-US">
                <a:effectLst/>
              </a:rPr>
              <a:t>Thrashing </a:t>
            </a:r>
            <a:endParaRPr lang="en-US" altLang="en-US" sz="2400">
              <a:effectLst/>
            </a:endParaRPr>
          </a:p>
        </p:txBody>
      </p:sp>
      <p:pic>
        <p:nvPicPr>
          <p:cNvPr id="43014" name="Picture 15" descr="D:\Pickup Figures\Ch05\Ch05\evans5e_ch05_12.jpg">
            <a:extLst>
              <a:ext uri="{FF2B5EF4-FFF2-40B4-BE49-F238E27FC236}">
                <a16:creationId xmlns:a16="http://schemas.microsoft.com/office/drawing/2014/main" id="{9A300814-6031-40E2-BD33-6B0587B97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5450" y="2743200"/>
            <a:ext cx="60960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Effect transition="in" filter="wipe(left)">
                                      <p:cBhvr>
                                        <p:cTn id="7" dur="1000"/>
                                        <p:tgtEl>
                                          <p:spTgt spid="81923">
                                            <p:txEl>
                                              <p:pRg st="0" end="0"/>
                                            </p:txEl>
                                          </p:spTgt>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81923">
                                            <p:txEl>
                                              <p:pRg st="1" end="1"/>
                                            </p:txEl>
                                          </p:spTgt>
                                        </p:tgtEl>
                                        <p:attrNameLst>
                                          <p:attrName>style.visibility</p:attrName>
                                        </p:attrNameLst>
                                      </p:cBhvr>
                                      <p:to>
                                        <p:strVal val="visible"/>
                                      </p:to>
                                    </p:set>
                                    <p:animEffect transition="in" filter="wipe(left)">
                                      <p:cBhvr>
                                        <p:cTn id="11" dur="1000"/>
                                        <p:tgtEl>
                                          <p:spTgt spid="81923">
                                            <p:txEl>
                                              <p:pRg st="1" end="1"/>
                                            </p:txEl>
                                          </p:spTgt>
                                        </p:tgtEl>
                                      </p:cBhvr>
                                    </p:animEffect>
                                  </p:childTnLst>
                                </p:cTn>
                              </p:par>
                            </p:childTnLst>
                          </p:cTn>
                        </p:par>
                        <p:par>
                          <p:cTn id="12" fill="hold" nodeType="afterGroup">
                            <p:stCondLst>
                              <p:cond delay="2000"/>
                            </p:stCondLst>
                            <p:childTnLst>
                              <p:par>
                                <p:cTn id="13" presetID="22" presetClass="entr" presetSubtype="8" fill="hold" nodeType="afterEffect">
                                  <p:stCondLst>
                                    <p:cond delay="0"/>
                                  </p:stCondLst>
                                  <p:childTnLst>
                                    <p:set>
                                      <p:cBhvr>
                                        <p:cTn id="14" dur="1" fill="hold">
                                          <p:stCondLst>
                                            <p:cond delay="0"/>
                                          </p:stCondLst>
                                        </p:cTn>
                                        <p:tgtEl>
                                          <p:spTgt spid="81923">
                                            <p:txEl>
                                              <p:pRg st="2" end="2"/>
                                            </p:txEl>
                                          </p:spTgt>
                                        </p:tgtEl>
                                        <p:attrNameLst>
                                          <p:attrName>style.visibility</p:attrName>
                                        </p:attrNameLst>
                                      </p:cBhvr>
                                      <p:to>
                                        <p:strVal val="visible"/>
                                      </p:to>
                                    </p:set>
                                    <p:animEffect transition="in" filter="wipe(left)">
                                      <p:cBhvr>
                                        <p:cTn id="15" dur="1000"/>
                                        <p:tgtEl>
                                          <p:spTgt spid="81923">
                                            <p:txEl>
                                              <p:pRg st="2" end="2"/>
                                            </p:txEl>
                                          </p:spTgt>
                                        </p:tgtEl>
                                      </p:cBhvr>
                                    </p:animEffect>
                                  </p:childTnLst>
                                </p:cTn>
                              </p:par>
                            </p:childTnLst>
                          </p:cTn>
                        </p:par>
                        <p:par>
                          <p:cTn id="16" fill="hold" nodeType="afterGroup">
                            <p:stCondLst>
                              <p:cond delay="3000"/>
                            </p:stCondLst>
                            <p:childTnLst>
                              <p:par>
                                <p:cTn id="17" presetID="22" presetClass="entr" presetSubtype="8" fill="hold" nodeType="afterEffect">
                                  <p:stCondLst>
                                    <p:cond delay="0"/>
                                  </p:stCondLst>
                                  <p:childTnLst>
                                    <p:set>
                                      <p:cBhvr>
                                        <p:cTn id="18" dur="1" fill="hold">
                                          <p:stCondLst>
                                            <p:cond delay="0"/>
                                          </p:stCondLst>
                                        </p:cTn>
                                        <p:tgtEl>
                                          <p:spTgt spid="81923">
                                            <p:txEl>
                                              <p:pRg st="3" end="3"/>
                                            </p:txEl>
                                          </p:spTgt>
                                        </p:tgtEl>
                                        <p:attrNameLst>
                                          <p:attrName>style.visibility</p:attrName>
                                        </p:attrNameLst>
                                      </p:cBhvr>
                                      <p:to>
                                        <p:strVal val="visible"/>
                                      </p:to>
                                    </p:set>
                                    <p:animEffect transition="in" filter="wipe(left)">
                                      <p:cBhvr>
                                        <p:cTn id="19" dur="1000"/>
                                        <p:tgtEl>
                                          <p:spTgt spid="819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5">
            <a:extLst>
              <a:ext uri="{FF2B5EF4-FFF2-40B4-BE49-F238E27FC236}">
                <a16:creationId xmlns:a16="http://schemas.microsoft.com/office/drawing/2014/main" id="{FF3A08EF-F690-4331-8070-3C23B97FE2AD}"/>
              </a:ext>
            </a:extLst>
          </p:cNvPr>
          <p:cNvSpPr>
            <a:spLocks noGrp="1"/>
          </p:cNvSpPr>
          <p:nvPr>
            <p:ph type="dt" sz="quarter" idx="11"/>
          </p:nvPr>
        </p:nvSpPr>
        <p:spPr/>
        <p:txBody>
          <a:bodyPr/>
          <a:lstStyle/>
          <a:p>
            <a:pPr>
              <a:defRPr/>
            </a:pPr>
            <a:endParaRPr lang="en-US">
              <a:solidFill>
                <a:schemeClr val="tx1"/>
              </a:solidFill>
            </a:endParaRPr>
          </a:p>
        </p:txBody>
      </p:sp>
      <p:sp>
        <p:nvSpPr>
          <p:cNvPr id="45059" name="Slide Number Placeholder 6">
            <a:extLst>
              <a:ext uri="{FF2B5EF4-FFF2-40B4-BE49-F238E27FC236}">
                <a16:creationId xmlns:a16="http://schemas.microsoft.com/office/drawing/2014/main" id="{B57F3BB0-BF2C-4B66-B242-7BCF6CBA396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A1FCEFB-A047-4A30-99FD-E4B34D79E7BA}" type="slidenum">
              <a:rPr lang="en-US" altLang="en-US" sz="1400" smtClean="0"/>
              <a:pPr>
                <a:spcBef>
                  <a:spcPct val="0"/>
                </a:spcBef>
                <a:buFontTx/>
                <a:buNone/>
              </a:pPr>
              <a:t>17</a:t>
            </a:fld>
            <a:endParaRPr lang="en-US" altLang="en-US" sz="1400"/>
          </a:p>
        </p:txBody>
      </p:sp>
      <p:sp>
        <p:nvSpPr>
          <p:cNvPr id="82946" name="Rectangle 2">
            <a:extLst>
              <a:ext uri="{FF2B5EF4-FFF2-40B4-BE49-F238E27FC236}">
                <a16:creationId xmlns:a16="http://schemas.microsoft.com/office/drawing/2014/main" id="{AA114F04-0E83-49D1-A9B8-1C226795E40C}"/>
              </a:ext>
            </a:extLst>
          </p:cNvPr>
          <p:cNvSpPr>
            <a:spLocks noGrp="1" noChangeArrowheads="1"/>
          </p:cNvSpPr>
          <p:nvPr>
            <p:ph type="title"/>
          </p:nvPr>
        </p:nvSpPr>
        <p:spPr/>
        <p:txBody>
          <a:bodyPr/>
          <a:lstStyle/>
          <a:p>
            <a:pPr eaLnBrk="1" hangingPunct="1">
              <a:defRPr/>
            </a:pPr>
            <a:r>
              <a:rPr lang="en-US" sz="4000" dirty="0"/>
              <a:t>Hardware and Peripheral </a:t>
            </a:r>
            <a:br>
              <a:rPr lang="en-US" sz="4000" dirty="0"/>
            </a:br>
            <a:r>
              <a:rPr lang="en-US" sz="4000" dirty="0"/>
              <a:t>Device Management</a:t>
            </a:r>
          </a:p>
        </p:txBody>
      </p:sp>
      <p:sp>
        <p:nvSpPr>
          <p:cNvPr id="45061" name="Rectangle 3">
            <a:extLst>
              <a:ext uri="{FF2B5EF4-FFF2-40B4-BE49-F238E27FC236}">
                <a16:creationId xmlns:a16="http://schemas.microsoft.com/office/drawing/2014/main" id="{CAEF7459-D78E-4058-8AFD-9D1C3A762313}"/>
              </a:ext>
            </a:extLst>
          </p:cNvPr>
          <p:cNvSpPr>
            <a:spLocks noGrp="1" noChangeArrowheads="1"/>
          </p:cNvSpPr>
          <p:nvPr>
            <p:ph type="body" sz="half" idx="1"/>
          </p:nvPr>
        </p:nvSpPr>
        <p:spPr>
          <a:xfrm>
            <a:off x="457200" y="1600200"/>
            <a:ext cx="8153400" cy="4525963"/>
          </a:xfrm>
        </p:spPr>
        <p:txBody>
          <a:bodyPr/>
          <a:lstStyle/>
          <a:p>
            <a:pPr eaLnBrk="1" hangingPunct="1"/>
            <a:r>
              <a:rPr lang="en-US" altLang="en-US" b="1">
                <a:effectLst/>
              </a:rPr>
              <a:t>Device drivers</a:t>
            </a:r>
          </a:p>
          <a:p>
            <a:pPr lvl="1" eaLnBrk="1" hangingPunct="1"/>
            <a:r>
              <a:rPr lang="en-US" altLang="en-US">
                <a:effectLst/>
              </a:rPr>
              <a:t>Programs that enable the operating system to communicate with peripheral devices</a:t>
            </a:r>
          </a:p>
          <a:p>
            <a:pPr lvl="1" eaLnBrk="1" hangingPunct="1"/>
            <a:r>
              <a:rPr lang="en-US" altLang="en-US">
                <a:effectLst/>
              </a:rPr>
              <a:t>Provided by the manufacturer of the device </a:t>
            </a:r>
          </a:p>
          <a:p>
            <a:pPr eaLnBrk="1" hangingPunct="1"/>
            <a:r>
              <a:rPr lang="en-US" altLang="en-US" b="1">
                <a:effectLst/>
              </a:rPr>
              <a:t>Plug and Play</a:t>
            </a:r>
          </a:p>
          <a:p>
            <a:pPr lvl="1" eaLnBrk="1" hangingPunct="1"/>
            <a:r>
              <a:rPr lang="en-US" altLang="en-US">
                <a:effectLst/>
              </a:rPr>
              <a:t>Hardware and software standard</a:t>
            </a:r>
          </a:p>
          <a:p>
            <a:pPr lvl="1" eaLnBrk="1" hangingPunct="1"/>
            <a:r>
              <a:rPr lang="en-US" altLang="en-US">
                <a:effectLst/>
              </a:rPr>
              <a:t>Facilitates the installation of new hardware</a:t>
            </a: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5">
            <a:extLst>
              <a:ext uri="{FF2B5EF4-FFF2-40B4-BE49-F238E27FC236}">
                <a16:creationId xmlns:a16="http://schemas.microsoft.com/office/drawing/2014/main" id="{93AA5C15-3925-4FD4-83C9-4908BCBC26F4}"/>
              </a:ext>
            </a:extLst>
          </p:cNvPr>
          <p:cNvSpPr>
            <a:spLocks noGrp="1"/>
          </p:cNvSpPr>
          <p:nvPr>
            <p:ph type="dt" sz="quarter" idx="11"/>
          </p:nvPr>
        </p:nvSpPr>
        <p:spPr/>
        <p:txBody>
          <a:bodyPr/>
          <a:lstStyle/>
          <a:p>
            <a:pPr>
              <a:defRPr/>
            </a:pPr>
            <a:endParaRPr lang="en-US">
              <a:solidFill>
                <a:schemeClr val="tx1"/>
              </a:solidFill>
            </a:endParaRPr>
          </a:p>
        </p:txBody>
      </p:sp>
      <p:sp>
        <p:nvSpPr>
          <p:cNvPr id="10243" name="Slide Number Placeholder 6">
            <a:extLst>
              <a:ext uri="{FF2B5EF4-FFF2-40B4-BE49-F238E27FC236}">
                <a16:creationId xmlns:a16="http://schemas.microsoft.com/office/drawing/2014/main" id="{60A3743D-8C0B-459C-8EE6-9B7932183E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2F7D8C2-993A-4B37-84B3-C6E07D0660CE}" type="slidenum">
              <a:rPr lang="en-US" altLang="en-US" sz="1400" smtClean="0"/>
              <a:pPr>
                <a:spcBef>
                  <a:spcPct val="0"/>
                </a:spcBef>
                <a:buFontTx/>
                <a:buNone/>
              </a:pPr>
              <a:t>2</a:t>
            </a:fld>
            <a:endParaRPr lang="en-US" altLang="en-US" sz="1400"/>
          </a:p>
        </p:txBody>
      </p:sp>
      <p:sp>
        <p:nvSpPr>
          <p:cNvPr id="67586" name="Rectangle 2">
            <a:extLst>
              <a:ext uri="{FF2B5EF4-FFF2-40B4-BE49-F238E27FC236}">
                <a16:creationId xmlns:a16="http://schemas.microsoft.com/office/drawing/2014/main" id="{77415272-2A4E-4BFB-8EBA-2981A15929B8}"/>
              </a:ext>
            </a:extLst>
          </p:cNvPr>
          <p:cNvSpPr>
            <a:spLocks noGrp="1" noChangeArrowheads="1"/>
          </p:cNvSpPr>
          <p:nvPr>
            <p:ph type="title"/>
          </p:nvPr>
        </p:nvSpPr>
        <p:spPr/>
        <p:txBody>
          <a:bodyPr/>
          <a:lstStyle/>
          <a:p>
            <a:pPr eaLnBrk="1" hangingPunct="1">
              <a:defRPr/>
            </a:pPr>
            <a:r>
              <a:rPr lang="en-US" dirty="0"/>
              <a:t>The OS</a:t>
            </a:r>
          </a:p>
        </p:txBody>
      </p:sp>
      <p:sp>
        <p:nvSpPr>
          <p:cNvPr id="67587" name="Rectangle 3">
            <a:extLst>
              <a:ext uri="{FF2B5EF4-FFF2-40B4-BE49-F238E27FC236}">
                <a16:creationId xmlns:a16="http://schemas.microsoft.com/office/drawing/2014/main" id="{8BBAA6B9-F75D-48F6-A1E5-74EE9C08945D}"/>
              </a:ext>
            </a:extLst>
          </p:cNvPr>
          <p:cNvSpPr>
            <a:spLocks noGrp="1" noChangeArrowheads="1"/>
          </p:cNvSpPr>
          <p:nvPr>
            <p:ph type="body" sz="half" idx="1"/>
          </p:nvPr>
        </p:nvSpPr>
        <p:spPr>
          <a:xfrm>
            <a:off x="457200" y="1371600"/>
            <a:ext cx="7696200" cy="4800600"/>
          </a:xfrm>
        </p:spPr>
        <p:txBody>
          <a:bodyPr/>
          <a:lstStyle/>
          <a:p>
            <a:pPr eaLnBrk="1" hangingPunct="1"/>
            <a:r>
              <a:rPr lang="en-US" altLang="en-US">
                <a:effectLst/>
              </a:rPr>
              <a:t>Controls computer functions</a:t>
            </a:r>
          </a:p>
          <a:p>
            <a:pPr lvl="1" eaLnBrk="1" hangingPunct="1"/>
            <a:r>
              <a:rPr lang="en-US" altLang="en-US">
                <a:effectLst/>
              </a:rPr>
              <a:t>Hardware</a:t>
            </a:r>
          </a:p>
          <a:p>
            <a:pPr lvl="1" eaLnBrk="1" hangingPunct="1"/>
            <a:r>
              <a:rPr lang="en-US" altLang="en-US">
                <a:effectLst/>
              </a:rPr>
              <a:t>Processor</a:t>
            </a:r>
          </a:p>
          <a:p>
            <a:pPr lvl="1" eaLnBrk="1" hangingPunct="1"/>
            <a:r>
              <a:rPr lang="en-US" altLang="en-US">
                <a:effectLst/>
              </a:rPr>
              <a:t>Memory </a:t>
            </a:r>
          </a:p>
          <a:p>
            <a:pPr lvl="1" eaLnBrk="1" hangingPunct="1"/>
            <a:r>
              <a:rPr lang="en-US" altLang="en-US">
                <a:effectLst/>
              </a:rPr>
              <a:t>Devices</a:t>
            </a:r>
          </a:p>
          <a:p>
            <a:pPr eaLnBrk="1" hangingPunct="1"/>
            <a:r>
              <a:rPr lang="en-US" altLang="en-US">
                <a:effectLst/>
              </a:rPr>
              <a:t>Provides means for software to work with the CPU</a:t>
            </a:r>
          </a:p>
          <a:p>
            <a:pPr eaLnBrk="1" hangingPunct="1"/>
            <a:r>
              <a:rPr lang="en-US" altLang="en-US">
                <a:effectLst/>
              </a:rPr>
              <a:t>Responsible for management, scheduling, and interaction of tasks </a:t>
            </a:r>
          </a:p>
          <a:p>
            <a:pPr eaLnBrk="1" hangingPunct="1"/>
            <a:r>
              <a:rPr lang="en-US" altLang="en-US">
                <a:effectLst/>
              </a:rPr>
              <a:t>Provides user interface</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75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75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675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675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67587">
                                            <p:txEl>
                                              <p:pRg st="4" end="4"/>
                                            </p:txEl>
                                          </p:spTgt>
                                        </p:tgtEl>
                                        <p:attrNameLst>
                                          <p:attrName>style.visibility</p:attrName>
                                        </p:attrNameLst>
                                      </p:cBhvr>
                                      <p:to>
                                        <p:strVal val="visible"/>
                                      </p:to>
                                    </p:set>
                                  </p:childTnLst>
                                </p:cTn>
                              </p:par>
                            </p:childTnLst>
                          </p:cTn>
                        </p:par>
                        <p:par>
                          <p:cTn id="15" fill="hold" nodeType="afterGroup">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67587">
                                            <p:txEl>
                                              <p:pRg st="5" end="5"/>
                                            </p:txEl>
                                          </p:spTgt>
                                        </p:tgtEl>
                                        <p:attrNameLst>
                                          <p:attrName>style.visibility</p:attrName>
                                        </p:attrNameLst>
                                      </p:cBhvr>
                                      <p:to>
                                        <p:strVal val="visible"/>
                                      </p:to>
                                    </p:set>
                                  </p:childTnLst>
                                </p:cTn>
                              </p:par>
                            </p:childTnLst>
                          </p:cTn>
                        </p:par>
                        <p:par>
                          <p:cTn id="18" fill="hold" nodeType="afterGroup">
                            <p:stCondLst>
                              <p:cond delay="1000"/>
                            </p:stCondLst>
                            <p:childTnLst>
                              <p:par>
                                <p:cTn id="19" presetID="1" presetClass="entr" presetSubtype="0" fill="hold" grpId="0" nodeType="afterEffect">
                                  <p:stCondLst>
                                    <p:cond delay="0"/>
                                  </p:stCondLst>
                                  <p:childTnLst>
                                    <p:set>
                                      <p:cBhvr>
                                        <p:cTn id="20" dur="1" fill="hold">
                                          <p:stCondLst>
                                            <p:cond delay="499"/>
                                          </p:stCondLst>
                                        </p:cTn>
                                        <p:tgtEl>
                                          <p:spTgt spid="67587">
                                            <p:txEl>
                                              <p:pRg st="6" end="6"/>
                                            </p:txEl>
                                          </p:spTgt>
                                        </p:tgtEl>
                                        <p:attrNameLst>
                                          <p:attrName>style.visibility</p:attrName>
                                        </p:attrNameLst>
                                      </p:cBhvr>
                                      <p:to>
                                        <p:strVal val="visible"/>
                                      </p:to>
                                    </p:set>
                                  </p:childTnLst>
                                </p:cTn>
                              </p:par>
                            </p:childTnLst>
                          </p:cTn>
                        </p:par>
                        <p:par>
                          <p:cTn id="21" fill="hold" nodeType="afterGroup">
                            <p:stCondLst>
                              <p:cond delay="1500"/>
                            </p:stCondLst>
                            <p:childTnLst>
                              <p:par>
                                <p:cTn id="22" presetID="1" presetClass="entr" presetSubtype="0" fill="hold" grpId="0" nodeType="afterEffect">
                                  <p:stCondLst>
                                    <p:cond delay="0"/>
                                  </p:stCondLst>
                                  <p:childTnLst>
                                    <p:set>
                                      <p:cBhvr>
                                        <p:cTn id="23" dur="1" fill="hold">
                                          <p:stCondLst>
                                            <p:cond delay="499"/>
                                          </p:stCondLst>
                                        </p:cTn>
                                        <p:tgtEl>
                                          <p:spTgt spid="675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autoUpdateAnimBg="0"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5">
            <a:extLst>
              <a:ext uri="{FF2B5EF4-FFF2-40B4-BE49-F238E27FC236}">
                <a16:creationId xmlns:a16="http://schemas.microsoft.com/office/drawing/2014/main" id="{BC731DE0-BC1E-4E57-B2CE-A4CA5B06BC58}"/>
              </a:ext>
            </a:extLst>
          </p:cNvPr>
          <p:cNvSpPr>
            <a:spLocks noGrp="1"/>
          </p:cNvSpPr>
          <p:nvPr>
            <p:ph type="dt" sz="quarter" idx="11"/>
          </p:nvPr>
        </p:nvSpPr>
        <p:spPr/>
        <p:txBody>
          <a:bodyPr/>
          <a:lstStyle/>
          <a:p>
            <a:pPr>
              <a:defRPr/>
            </a:pPr>
            <a:endParaRPr lang="en-US">
              <a:solidFill>
                <a:schemeClr val="tx1"/>
              </a:solidFill>
            </a:endParaRPr>
          </a:p>
        </p:txBody>
      </p:sp>
      <p:sp>
        <p:nvSpPr>
          <p:cNvPr id="12291" name="Slide Number Placeholder 6">
            <a:extLst>
              <a:ext uri="{FF2B5EF4-FFF2-40B4-BE49-F238E27FC236}">
                <a16:creationId xmlns:a16="http://schemas.microsoft.com/office/drawing/2014/main" id="{2E1D6283-B53C-4A97-B38C-7AFBC144B9A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6425D4D-05AA-4A07-ADCF-73C1F50BB731}" type="slidenum">
              <a:rPr lang="en-US" altLang="en-US" sz="1400" smtClean="0"/>
              <a:pPr>
                <a:spcBef>
                  <a:spcPct val="0"/>
                </a:spcBef>
                <a:buFontTx/>
                <a:buNone/>
              </a:pPr>
              <a:t>3</a:t>
            </a:fld>
            <a:endParaRPr lang="en-US" altLang="en-US" sz="1400"/>
          </a:p>
        </p:txBody>
      </p:sp>
      <p:sp>
        <p:nvSpPr>
          <p:cNvPr id="209922" name="Rectangle 2">
            <a:extLst>
              <a:ext uri="{FF2B5EF4-FFF2-40B4-BE49-F238E27FC236}">
                <a16:creationId xmlns:a16="http://schemas.microsoft.com/office/drawing/2014/main" id="{F9FB0598-4E37-465B-939A-6CD48167B60F}"/>
              </a:ext>
            </a:extLst>
          </p:cNvPr>
          <p:cNvSpPr>
            <a:spLocks noGrp="1" noChangeArrowheads="1"/>
          </p:cNvSpPr>
          <p:nvPr>
            <p:ph type="title"/>
          </p:nvPr>
        </p:nvSpPr>
        <p:spPr/>
        <p:txBody>
          <a:bodyPr/>
          <a:lstStyle/>
          <a:p>
            <a:pPr eaLnBrk="1" hangingPunct="1">
              <a:defRPr/>
            </a:pPr>
            <a:r>
              <a:rPr lang="en-US"/>
              <a:t>System Software: Utilities</a:t>
            </a:r>
          </a:p>
        </p:txBody>
      </p:sp>
      <p:sp>
        <p:nvSpPr>
          <p:cNvPr id="12293" name="Rectangle 4">
            <a:extLst>
              <a:ext uri="{FF2B5EF4-FFF2-40B4-BE49-F238E27FC236}">
                <a16:creationId xmlns:a16="http://schemas.microsoft.com/office/drawing/2014/main" id="{54ACA186-3806-4F17-AC66-CACAF88C655C}"/>
              </a:ext>
            </a:extLst>
          </p:cNvPr>
          <p:cNvSpPr>
            <a:spLocks noChangeArrowheads="1"/>
          </p:cNvSpPr>
          <p:nvPr/>
        </p:nvSpPr>
        <p:spPr bwMode="auto">
          <a:xfrm>
            <a:off x="381000" y="1371600"/>
            <a:ext cx="4114800" cy="4343400"/>
          </a:xfrm>
          <a:prstGeom prst="rect">
            <a:avLst/>
          </a:prstGeom>
          <a:noFill/>
          <a:ln w="38100" cmpd="dbl"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4400">
              <a:solidFill>
                <a:schemeClr val="tx2"/>
              </a:solidFill>
            </a:endParaRPr>
          </a:p>
        </p:txBody>
      </p:sp>
      <p:sp>
        <p:nvSpPr>
          <p:cNvPr id="12294" name="Rectangle 5">
            <a:extLst>
              <a:ext uri="{FF2B5EF4-FFF2-40B4-BE49-F238E27FC236}">
                <a16:creationId xmlns:a16="http://schemas.microsoft.com/office/drawing/2014/main" id="{E9B277DF-37C6-48B5-BD9A-8EFE27671DC3}"/>
              </a:ext>
            </a:extLst>
          </p:cNvPr>
          <p:cNvSpPr>
            <a:spLocks noChangeArrowheads="1"/>
          </p:cNvSpPr>
          <p:nvPr/>
        </p:nvSpPr>
        <p:spPr bwMode="auto">
          <a:xfrm>
            <a:off x="4495800" y="1371600"/>
            <a:ext cx="4114800" cy="4343400"/>
          </a:xfrm>
          <a:prstGeom prst="rect">
            <a:avLst/>
          </a:prstGeom>
          <a:noFill/>
          <a:ln w="38100" cmpd="dbl"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4400">
              <a:solidFill>
                <a:schemeClr val="tx2"/>
              </a:solidFill>
            </a:endParaRPr>
          </a:p>
        </p:txBody>
      </p:sp>
      <p:sp>
        <p:nvSpPr>
          <p:cNvPr id="209926" name="Rectangle 6">
            <a:extLst>
              <a:ext uri="{FF2B5EF4-FFF2-40B4-BE49-F238E27FC236}">
                <a16:creationId xmlns:a16="http://schemas.microsoft.com/office/drawing/2014/main" id="{3D0AE760-73F0-435F-B97E-5F844DD7EF86}"/>
              </a:ext>
            </a:extLst>
          </p:cNvPr>
          <p:cNvSpPr>
            <a:spLocks noChangeArrowheads="1"/>
          </p:cNvSpPr>
          <p:nvPr/>
        </p:nvSpPr>
        <p:spPr bwMode="auto">
          <a:xfrm>
            <a:off x="457200" y="1600200"/>
            <a:ext cx="4038600" cy="4525963"/>
          </a:xfrm>
          <a:prstGeom prst="rect">
            <a:avLst/>
          </a:prstGeom>
          <a:noFill/>
          <a:ln w="9525">
            <a:noFill/>
            <a:miter lim="800000"/>
            <a:headEnd/>
            <a:tailEnd/>
          </a:ln>
          <a:effectLst/>
        </p:spPr>
        <p:txBody>
          <a:bodyPr/>
          <a:lstStyle/>
          <a:p>
            <a:pPr marL="742950" lvl="1" indent="-285750" algn="ctr" eaLnBrk="1" hangingPunct="1">
              <a:spcBef>
                <a:spcPct val="20000"/>
              </a:spcBef>
              <a:buFontTx/>
              <a:buChar char="–"/>
              <a:defRPr/>
            </a:pPr>
            <a:endParaRPr lang="en-US" sz="2400">
              <a:effectLst>
                <a:outerShdw blurRad="38100" dist="38100" dir="2700000" algn="tl">
                  <a:srgbClr val="C0C0C0"/>
                </a:outerShdw>
              </a:effectLst>
              <a:latin typeface="Arial" charset="0"/>
            </a:endParaRPr>
          </a:p>
          <a:p>
            <a:pPr marL="742950" lvl="1" indent="-285750" algn="ctr" eaLnBrk="1" hangingPunct="1">
              <a:spcBef>
                <a:spcPct val="20000"/>
              </a:spcBef>
              <a:buFontTx/>
              <a:buChar char="–"/>
              <a:defRPr/>
            </a:pPr>
            <a:endParaRPr lang="en-US" sz="2400">
              <a:effectLst>
                <a:outerShdw blurRad="38100" dist="38100" dir="2700000" algn="tl">
                  <a:srgbClr val="C0C0C0"/>
                </a:outerShdw>
              </a:effectLst>
              <a:latin typeface="Arial" charset="0"/>
            </a:endParaRPr>
          </a:p>
          <a:p>
            <a:pPr marL="342900" indent="-342900" algn="ctr" eaLnBrk="1" hangingPunct="1">
              <a:spcBef>
                <a:spcPct val="20000"/>
              </a:spcBef>
              <a:buFontTx/>
              <a:buChar char="•"/>
              <a:defRPr/>
            </a:pPr>
            <a:endParaRPr lang="en-US" sz="2800">
              <a:effectLst>
                <a:outerShdw blurRad="38100" dist="38100" dir="2700000" algn="tl">
                  <a:srgbClr val="C0C0C0"/>
                </a:outerShdw>
              </a:effectLst>
              <a:latin typeface="Arial" charset="0"/>
            </a:endParaRPr>
          </a:p>
        </p:txBody>
      </p:sp>
      <p:sp>
        <p:nvSpPr>
          <p:cNvPr id="209927" name="Rectangle 7">
            <a:extLst>
              <a:ext uri="{FF2B5EF4-FFF2-40B4-BE49-F238E27FC236}">
                <a16:creationId xmlns:a16="http://schemas.microsoft.com/office/drawing/2014/main" id="{0A8E3463-585B-45C0-98E4-439EF1977B87}"/>
              </a:ext>
            </a:extLst>
          </p:cNvPr>
          <p:cNvSpPr>
            <a:spLocks noChangeArrowheads="1"/>
          </p:cNvSpPr>
          <p:nvPr/>
        </p:nvSpPr>
        <p:spPr bwMode="auto">
          <a:xfrm>
            <a:off x="4648200" y="1371600"/>
            <a:ext cx="4038600" cy="4525963"/>
          </a:xfrm>
          <a:prstGeom prst="rect">
            <a:avLst/>
          </a:prstGeom>
          <a:noFill/>
          <a:ln w="9525">
            <a:noFill/>
            <a:miter lim="800000"/>
            <a:headEnd/>
            <a:tailEnd/>
          </a:ln>
          <a:effectLst/>
        </p:spPr>
        <p:txBody>
          <a:bodyPr/>
          <a:lstStyle/>
          <a:p>
            <a:pPr marL="742950" lvl="1" indent="-285750" algn="ctr" eaLnBrk="1" hangingPunct="1">
              <a:spcBef>
                <a:spcPct val="20000"/>
              </a:spcBef>
              <a:buFontTx/>
              <a:buChar char="–"/>
              <a:defRPr/>
            </a:pPr>
            <a:endParaRPr lang="en-US" sz="2400">
              <a:effectLst>
                <a:outerShdw blurRad="38100" dist="38100" dir="2700000" algn="tl">
                  <a:srgbClr val="C0C0C0"/>
                </a:outerShdw>
              </a:effectLst>
              <a:latin typeface="Arial" charset="0"/>
            </a:endParaRPr>
          </a:p>
        </p:txBody>
      </p:sp>
      <p:sp>
        <p:nvSpPr>
          <p:cNvPr id="12297" name="Rectangle 8">
            <a:extLst>
              <a:ext uri="{FF2B5EF4-FFF2-40B4-BE49-F238E27FC236}">
                <a16:creationId xmlns:a16="http://schemas.microsoft.com/office/drawing/2014/main" id="{3C0D85FE-DD8F-461A-88B9-FBD6C07662C9}"/>
              </a:ext>
            </a:extLst>
          </p:cNvPr>
          <p:cNvSpPr>
            <a:spLocks noGrp="1" noChangeArrowheads="1"/>
          </p:cNvSpPr>
          <p:nvPr>
            <p:ph type="body" sz="half" idx="1"/>
          </p:nvPr>
        </p:nvSpPr>
        <p:spPr>
          <a:xfrm>
            <a:off x="457200" y="1600200"/>
            <a:ext cx="7924800" cy="4525963"/>
          </a:xfrm>
        </p:spPr>
        <p:txBody>
          <a:bodyPr/>
          <a:lstStyle/>
          <a:p>
            <a:pPr eaLnBrk="1" hangingPunct="1"/>
            <a:r>
              <a:rPr lang="en-US" altLang="en-US" sz="3200">
                <a:effectLst/>
              </a:rPr>
              <a:t>Utilities: Programs that perform computer housekeeping tasks</a:t>
            </a:r>
          </a:p>
          <a:p>
            <a:pPr lvl="1" eaLnBrk="1" hangingPunct="1"/>
            <a:r>
              <a:rPr lang="en-US" altLang="en-US" sz="2800">
                <a:effectLst/>
              </a:rPr>
              <a:t>Manage system resources</a:t>
            </a:r>
          </a:p>
          <a:p>
            <a:pPr lvl="1" eaLnBrk="1" hangingPunct="1"/>
            <a:r>
              <a:rPr lang="en-US" altLang="en-US" sz="2800">
                <a:effectLst/>
              </a:rPr>
              <a:t>Improve efficiency</a:t>
            </a:r>
          </a:p>
          <a:p>
            <a:pPr lvl="1" eaLnBrk="1" hangingPunct="1"/>
            <a:r>
              <a:rPr lang="en-US" altLang="en-US" sz="2800">
                <a:effectLst/>
              </a:rPr>
              <a:t>Virus prevention</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4">
            <a:extLst>
              <a:ext uri="{FF2B5EF4-FFF2-40B4-BE49-F238E27FC236}">
                <a16:creationId xmlns:a16="http://schemas.microsoft.com/office/drawing/2014/main" id="{B34F1C6B-EA1C-4E7C-8B16-48C1B1EB3531}"/>
              </a:ext>
            </a:extLst>
          </p:cNvPr>
          <p:cNvSpPr>
            <a:spLocks noGrp="1"/>
          </p:cNvSpPr>
          <p:nvPr>
            <p:ph type="dt" sz="quarter" idx="11"/>
          </p:nvPr>
        </p:nvSpPr>
        <p:spPr/>
        <p:txBody>
          <a:bodyPr/>
          <a:lstStyle/>
          <a:p>
            <a:pPr>
              <a:defRPr/>
            </a:pPr>
            <a:endParaRPr lang="en-US">
              <a:solidFill>
                <a:schemeClr val="tx1"/>
              </a:solidFill>
            </a:endParaRPr>
          </a:p>
        </p:txBody>
      </p:sp>
      <p:sp>
        <p:nvSpPr>
          <p:cNvPr id="14339" name="Slide Number Placeholder 5">
            <a:extLst>
              <a:ext uri="{FF2B5EF4-FFF2-40B4-BE49-F238E27FC236}">
                <a16:creationId xmlns:a16="http://schemas.microsoft.com/office/drawing/2014/main" id="{ACA794F7-132A-4734-B502-A4B1ECD90F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960F228-7B2D-48B3-A548-826B74B92223}" type="slidenum">
              <a:rPr lang="en-US" altLang="en-US" sz="1400" smtClean="0"/>
              <a:pPr>
                <a:spcBef>
                  <a:spcPct val="0"/>
                </a:spcBef>
                <a:buFontTx/>
                <a:buNone/>
              </a:pPr>
              <a:t>4</a:t>
            </a:fld>
            <a:endParaRPr lang="en-US" altLang="en-US" sz="1400"/>
          </a:p>
        </p:txBody>
      </p:sp>
      <p:sp>
        <p:nvSpPr>
          <p:cNvPr id="68611" name="Rectangle 3">
            <a:extLst>
              <a:ext uri="{FF2B5EF4-FFF2-40B4-BE49-F238E27FC236}">
                <a16:creationId xmlns:a16="http://schemas.microsoft.com/office/drawing/2014/main" id="{621F32AB-F045-4D4A-B079-79D11B26FECE}"/>
              </a:ext>
            </a:extLst>
          </p:cNvPr>
          <p:cNvSpPr>
            <a:spLocks noGrp="1" noChangeArrowheads="1"/>
          </p:cNvSpPr>
          <p:nvPr>
            <p:ph type="title"/>
          </p:nvPr>
        </p:nvSpPr>
        <p:spPr/>
        <p:txBody>
          <a:bodyPr/>
          <a:lstStyle/>
          <a:p>
            <a:pPr eaLnBrk="1" hangingPunct="1">
              <a:defRPr/>
            </a:pPr>
            <a:r>
              <a:rPr lang="en-US"/>
              <a:t>Operating System Categories</a:t>
            </a:r>
          </a:p>
        </p:txBody>
      </p:sp>
      <p:sp>
        <p:nvSpPr>
          <p:cNvPr id="14341" name="Rectangle 4">
            <a:extLst>
              <a:ext uri="{FF2B5EF4-FFF2-40B4-BE49-F238E27FC236}">
                <a16:creationId xmlns:a16="http://schemas.microsoft.com/office/drawing/2014/main" id="{6AB28F31-8E75-45E7-AC6D-639403A9876B}"/>
              </a:ext>
            </a:extLst>
          </p:cNvPr>
          <p:cNvSpPr>
            <a:spLocks noGrp="1" noChangeArrowheads="1"/>
          </p:cNvSpPr>
          <p:nvPr>
            <p:ph type="body" idx="1"/>
          </p:nvPr>
        </p:nvSpPr>
        <p:spPr/>
        <p:txBody>
          <a:bodyPr/>
          <a:lstStyle/>
          <a:p>
            <a:pPr eaLnBrk="1" hangingPunct="1"/>
            <a:r>
              <a:rPr lang="en-US" altLang="en-US">
                <a:effectLst/>
              </a:rPr>
              <a:t>Four categories:</a:t>
            </a:r>
          </a:p>
          <a:p>
            <a:pPr lvl="1" eaLnBrk="1" hangingPunct="1"/>
            <a:r>
              <a:rPr lang="en-US" altLang="en-US">
                <a:effectLst/>
              </a:rPr>
              <a:t>Real-time (RTOS)</a:t>
            </a:r>
          </a:p>
          <a:p>
            <a:pPr lvl="1" eaLnBrk="1" hangingPunct="1"/>
            <a:r>
              <a:rPr lang="en-US" altLang="en-US">
                <a:effectLst/>
              </a:rPr>
              <a:t>Single-user, single-task</a:t>
            </a:r>
          </a:p>
          <a:p>
            <a:pPr lvl="1" eaLnBrk="1" hangingPunct="1"/>
            <a:r>
              <a:rPr lang="en-US" altLang="en-US">
                <a:effectLst/>
              </a:rPr>
              <a:t>Single-user, multitask</a:t>
            </a:r>
          </a:p>
          <a:p>
            <a:pPr lvl="1" eaLnBrk="1" hangingPunct="1"/>
            <a:r>
              <a:rPr lang="en-US" altLang="en-US">
                <a:effectLst/>
              </a:rPr>
              <a:t>Multiuser</a:t>
            </a: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5">
            <a:extLst>
              <a:ext uri="{FF2B5EF4-FFF2-40B4-BE49-F238E27FC236}">
                <a16:creationId xmlns:a16="http://schemas.microsoft.com/office/drawing/2014/main" id="{AAD872DF-BE30-4655-8AC8-74F33E37C23A}"/>
              </a:ext>
            </a:extLst>
          </p:cNvPr>
          <p:cNvSpPr>
            <a:spLocks noGrp="1"/>
          </p:cNvSpPr>
          <p:nvPr>
            <p:ph type="dt" sz="quarter" idx="11"/>
          </p:nvPr>
        </p:nvSpPr>
        <p:spPr/>
        <p:txBody>
          <a:bodyPr/>
          <a:lstStyle/>
          <a:p>
            <a:pPr>
              <a:defRPr/>
            </a:pPr>
            <a:endParaRPr lang="en-US" dirty="0">
              <a:solidFill>
                <a:schemeClr val="tx1"/>
              </a:solidFill>
            </a:endParaRPr>
          </a:p>
        </p:txBody>
      </p:sp>
      <p:sp>
        <p:nvSpPr>
          <p:cNvPr id="16387" name="Slide Number Placeholder 6">
            <a:extLst>
              <a:ext uri="{FF2B5EF4-FFF2-40B4-BE49-F238E27FC236}">
                <a16:creationId xmlns:a16="http://schemas.microsoft.com/office/drawing/2014/main" id="{7A1C8BCB-76BF-4036-A27D-28CFD299EB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65030BF-5B44-4949-834F-0734136A3B60}" type="slidenum">
              <a:rPr lang="en-US" altLang="en-US" sz="1400" smtClean="0"/>
              <a:pPr>
                <a:spcBef>
                  <a:spcPct val="0"/>
                </a:spcBef>
                <a:buFontTx/>
                <a:buNone/>
              </a:pPr>
              <a:t>5</a:t>
            </a:fld>
            <a:endParaRPr lang="en-US" altLang="en-US" sz="1400"/>
          </a:p>
        </p:txBody>
      </p:sp>
      <p:sp>
        <p:nvSpPr>
          <p:cNvPr id="69634" name="Rectangle 2">
            <a:extLst>
              <a:ext uri="{FF2B5EF4-FFF2-40B4-BE49-F238E27FC236}">
                <a16:creationId xmlns:a16="http://schemas.microsoft.com/office/drawing/2014/main" id="{09ED79EA-3B40-4970-ACAE-F86DB3B207C8}"/>
              </a:ext>
            </a:extLst>
          </p:cNvPr>
          <p:cNvSpPr>
            <a:spLocks noGrp="1" noChangeArrowheads="1"/>
          </p:cNvSpPr>
          <p:nvPr>
            <p:ph type="title"/>
          </p:nvPr>
        </p:nvSpPr>
        <p:spPr/>
        <p:txBody>
          <a:bodyPr/>
          <a:lstStyle/>
          <a:p>
            <a:pPr eaLnBrk="1" hangingPunct="1">
              <a:defRPr/>
            </a:pPr>
            <a:r>
              <a:rPr lang="en-US"/>
              <a:t>Real-Time Operating Systems</a:t>
            </a:r>
          </a:p>
        </p:txBody>
      </p:sp>
      <p:sp>
        <p:nvSpPr>
          <p:cNvPr id="16389" name="Rectangle 3">
            <a:extLst>
              <a:ext uri="{FF2B5EF4-FFF2-40B4-BE49-F238E27FC236}">
                <a16:creationId xmlns:a16="http://schemas.microsoft.com/office/drawing/2014/main" id="{04C537E4-DE49-427B-8A08-E1EE2F4CBD58}"/>
              </a:ext>
            </a:extLst>
          </p:cNvPr>
          <p:cNvSpPr>
            <a:spLocks noGrp="1" noChangeArrowheads="1"/>
          </p:cNvSpPr>
          <p:nvPr>
            <p:ph type="body" sz="half" idx="1"/>
          </p:nvPr>
        </p:nvSpPr>
        <p:spPr>
          <a:xfrm>
            <a:off x="457200" y="1600200"/>
            <a:ext cx="4038600" cy="4648200"/>
          </a:xfrm>
        </p:spPr>
        <p:txBody>
          <a:bodyPr/>
          <a:lstStyle/>
          <a:p>
            <a:pPr eaLnBrk="1" hangingPunct="1">
              <a:lnSpc>
                <a:spcPct val="90000"/>
              </a:lnSpc>
            </a:pPr>
            <a:r>
              <a:rPr lang="en-US" altLang="en-US">
                <a:effectLst/>
              </a:rPr>
              <a:t>Systems with a specific purpose and a certain result</a:t>
            </a:r>
          </a:p>
          <a:p>
            <a:pPr eaLnBrk="1" hangingPunct="1">
              <a:lnSpc>
                <a:spcPct val="90000"/>
              </a:lnSpc>
            </a:pPr>
            <a:r>
              <a:rPr lang="en-US" altLang="en-US">
                <a:effectLst/>
              </a:rPr>
              <a:t>Uses include:</a:t>
            </a:r>
          </a:p>
          <a:p>
            <a:pPr lvl="1" eaLnBrk="1" hangingPunct="1">
              <a:lnSpc>
                <a:spcPct val="90000"/>
              </a:lnSpc>
            </a:pPr>
            <a:r>
              <a:rPr lang="en-US" altLang="en-US">
                <a:effectLst/>
              </a:rPr>
              <a:t>Industrial machines</a:t>
            </a:r>
          </a:p>
          <a:p>
            <a:pPr lvl="1" eaLnBrk="1" hangingPunct="1">
              <a:lnSpc>
                <a:spcPct val="90000"/>
              </a:lnSpc>
            </a:pPr>
            <a:r>
              <a:rPr lang="en-US" altLang="en-US">
                <a:effectLst/>
              </a:rPr>
              <a:t>Robotic devices</a:t>
            </a:r>
          </a:p>
          <a:p>
            <a:pPr lvl="1" eaLnBrk="1" hangingPunct="1">
              <a:lnSpc>
                <a:spcPct val="90000"/>
              </a:lnSpc>
            </a:pPr>
            <a:r>
              <a:rPr lang="en-US" altLang="en-US">
                <a:effectLst/>
              </a:rPr>
              <a:t>Automobiles</a:t>
            </a:r>
          </a:p>
          <a:p>
            <a:pPr lvl="1" eaLnBrk="1" hangingPunct="1">
              <a:lnSpc>
                <a:spcPct val="90000"/>
              </a:lnSpc>
            </a:pPr>
            <a:r>
              <a:rPr lang="en-US" altLang="en-US">
                <a:effectLst/>
              </a:rPr>
              <a:t>Video game consoles</a:t>
            </a:r>
          </a:p>
          <a:p>
            <a:pPr lvl="1" eaLnBrk="1" hangingPunct="1">
              <a:lnSpc>
                <a:spcPct val="90000"/>
              </a:lnSpc>
            </a:pPr>
            <a:r>
              <a:rPr lang="en-US" altLang="en-US">
                <a:effectLst/>
              </a:rPr>
              <a:t>Home appliances</a:t>
            </a:r>
          </a:p>
        </p:txBody>
      </p:sp>
      <p:pic>
        <p:nvPicPr>
          <p:cNvPr id="16390" name="Picture 12" descr="evans5_5_2.jpg                                                 0003451FMacintosh HD                   ABA78158:">
            <a:extLst>
              <a:ext uri="{FF2B5EF4-FFF2-40B4-BE49-F238E27FC236}">
                <a16:creationId xmlns:a16="http://schemas.microsoft.com/office/drawing/2014/main" id="{9CEB63B6-D817-4D47-9347-3755CA448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2057400"/>
            <a:ext cx="4038600"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5">
            <a:extLst>
              <a:ext uri="{FF2B5EF4-FFF2-40B4-BE49-F238E27FC236}">
                <a16:creationId xmlns:a16="http://schemas.microsoft.com/office/drawing/2014/main" id="{A215B2A0-02BC-4AFC-B47F-9C759741722E}"/>
              </a:ext>
            </a:extLst>
          </p:cNvPr>
          <p:cNvSpPr>
            <a:spLocks noGrp="1"/>
          </p:cNvSpPr>
          <p:nvPr>
            <p:ph type="dt" sz="quarter" idx="11"/>
          </p:nvPr>
        </p:nvSpPr>
        <p:spPr/>
        <p:txBody>
          <a:bodyPr/>
          <a:lstStyle/>
          <a:p>
            <a:pPr>
              <a:defRPr/>
            </a:pPr>
            <a:endParaRPr lang="en-US">
              <a:solidFill>
                <a:schemeClr val="tx1"/>
              </a:solidFill>
            </a:endParaRPr>
          </a:p>
        </p:txBody>
      </p:sp>
      <p:sp>
        <p:nvSpPr>
          <p:cNvPr id="18435" name="Slide Number Placeholder 6">
            <a:extLst>
              <a:ext uri="{FF2B5EF4-FFF2-40B4-BE49-F238E27FC236}">
                <a16:creationId xmlns:a16="http://schemas.microsoft.com/office/drawing/2014/main" id="{7E3A221F-35D6-4EF9-8DF3-0F3331F152D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D07659F-9EA7-4C33-BD7C-9F2F87FEBB17}" type="slidenum">
              <a:rPr lang="en-US" altLang="en-US" sz="1400" smtClean="0"/>
              <a:pPr>
                <a:spcBef>
                  <a:spcPct val="0"/>
                </a:spcBef>
                <a:buFontTx/>
                <a:buNone/>
              </a:pPr>
              <a:t>6</a:t>
            </a:fld>
            <a:endParaRPr lang="en-US" altLang="en-US" sz="1400"/>
          </a:p>
        </p:txBody>
      </p:sp>
      <p:sp>
        <p:nvSpPr>
          <p:cNvPr id="70661" name="Rectangle 5">
            <a:extLst>
              <a:ext uri="{FF2B5EF4-FFF2-40B4-BE49-F238E27FC236}">
                <a16:creationId xmlns:a16="http://schemas.microsoft.com/office/drawing/2014/main" id="{9DC71EE4-7C5E-4BE0-B2A4-16304C7DF6BC}"/>
              </a:ext>
            </a:extLst>
          </p:cNvPr>
          <p:cNvSpPr>
            <a:spLocks noGrp="1" noChangeArrowheads="1"/>
          </p:cNvSpPr>
          <p:nvPr>
            <p:ph type="title"/>
          </p:nvPr>
        </p:nvSpPr>
        <p:spPr/>
        <p:txBody>
          <a:bodyPr/>
          <a:lstStyle/>
          <a:p>
            <a:pPr eaLnBrk="1" hangingPunct="1">
              <a:defRPr/>
            </a:pPr>
            <a:r>
              <a:rPr lang="en-US"/>
              <a:t>Single-User Operating Systems</a:t>
            </a:r>
          </a:p>
        </p:txBody>
      </p:sp>
      <p:sp>
        <p:nvSpPr>
          <p:cNvPr id="18437" name="Rectangle 6">
            <a:extLst>
              <a:ext uri="{FF2B5EF4-FFF2-40B4-BE49-F238E27FC236}">
                <a16:creationId xmlns:a16="http://schemas.microsoft.com/office/drawing/2014/main" id="{62DD964C-6C01-4F54-9C1B-BA590D959036}"/>
              </a:ext>
            </a:extLst>
          </p:cNvPr>
          <p:cNvSpPr>
            <a:spLocks noGrp="1" noChangeArrowheads="1"/>
          </p:cNvSpPr>
          <p:nvPr>
            <p:ph type="body" sz="half" idx="1"/>
          </p:nvPr>
        </p:nvSpPr>
        <p:spPr>
          <a:xfrm>
            <a:off x="457200" y="1600200"/>
            <a:ext cx="4038600" cy="2590800"/>
          </a:xfrm>
        </p:spPr>
        <p:txBody>
          <a:bodyPr/>
          <a:lstStyle/>
          <a:p>
            <a:pPr algn="ctr" eaLnBrk="1" hangingPunct="1">
              <a:lnSpc>
                <a:spcPct val="90000"/>
              </a:lnSpc>
              <a:buFontTx/>
              <a:buNone/>
            </a:pPr>
            <a:r>
              <a:rPr lang="en-US" altLang="en-US" b="1">
                <a:effectLst/>
              </a:rPr>
              <a:t>Single-task systems</a:t>
            </a:r>
          </a:p>
          <a:p>
            <a:pPr eaLnBrk="1" hangingPunct="1">
              <a:lnSpc>
                <a:spcPct val="90000"/>
              </a:lnSpc>
            </a:pPr>
            <a:r>
              <a:rPr lang="en-US" altLang="en-US" sz="2000">
                <a:effectLst/>
              </a:rPr>
              <a:t>Perform one task at a time</a:t>
            </a:r>
          </a:p>
          <a:p>
            <a:pPr eaLnBrk="1" hangingPunct="1">
              <a:lnSpc>
                <a:spcPct val="90000"/>
              </a:lnSpc>
            </a:pPr>
            <a:r>
              <a:rPr lang="en-US" altLang="en-US" sz="2000">
                <a:effectLst/>
              </a:rPr>
              <a:t>PDAs:</a:t>
            </a:r>
          </a:p>
          <a:p>
            <a:pPr lvl="1" eaLnBrk="1" hangingPunct="1">
              <a:lnSpc>
                <a:spcPct val="90000"/>
              </a:lnSpc>
            </a:pPr>
            <a:r>
              <a:rPr lang="en-US" altLang="en-US" sz="1800">
                <a:effectLst/>
              </a:rPr>
              <a:t>Pocket PC</a:t>
            </a:r>
          </a:p>
          <a:p>
            <a:pPr lvl="1" eaLnBrk="1" hangingPunct="1">
              <a:lnSpc>
                <a:spcPct val="90000"/>
              </a:lnSpc>
            </a:pPr>
            <a:r>
              <a:rPr lang="en-US" altLang="en-US" sz="1800">
                <a:effectLst/>
              </a:rPr>
              <a:t>Palm OS</a:t>
            </a:r>
          </a:p>
          <a:p>
            <a:pPr lvl="1" eaLnBrk="1" hangingPunct="1">
              <a:lnSpc>
                <a:spcPct val="90000"/>
              </a:lnSpc>
            </a:pPr>
            <a:r>
              <a:rPr lang="en-US" altLang="en-US" sz="1800">
                <a:effectLst/>
              </a:rPr>
              <a:t>Windows Mobile</a:t>
            </a:r>
          </a:p>
          <a:p>
            <a:pPr eaLnBrk="1" hangingPunct="1">
              <a:lnSpc>
                <a:spcPct val="90000"/>
              </a:lnSpc>
            </a:pPr>
            <a:r>
              <a:rPr lang="en-US" altLang="en-US" sz="2000">
                <a:effectLst/>
              </a:rPr>
              <a:t>MS-DOS</a:t>
            </a:r>
          </a:p>
        </p:txBody>
      </p:sp>
      <p:sp>
        <p:nvSpPr>
          <p:cNvPr id="18438" name="Rectangle 7">
            <a:extLst>
              <a:ext uri="{FF2B5EF4-FFF2-40B4-BE49-F238E27FC236}">
                <a16:creationId xmlns:a16="http://schemas.microsoft.com/office/drawing/2014/main" id="{C74DCBFB-5874-45BE-80F0-8B7D33B15267}"/>
              </a:ext>
            </a:extLst>
          </p:cNvPr>
          <p:cNvSpPr>
            <a:spLocks noGrp="1" noChangeArrowheads="1"/>
          </p:cNvSpPr>
          <p:nvPr>
            <p:ph type="body" sz="half" idx="2"/>
          </p:nvPr>
        </p:nvSpPr>
        <p:spPr/>
        <p:txBody>
          <a:bodyPr/>
          <a:lstStyle/>
          <a:p>
            <a:pPr algn="ctr" eaLnBrk="1" hangingPunct="1">
              <a:lnSpc>
                <a:spcPct val="90000"/>
              </a:lnSpc>
              <a:buFontTx/>
              <a:buNone/>
            </a:pPr>
            <a:r>
              <a:rPr lang="en-US" altLang="en-US" b="1">
                <a:effectLst/>
              </a:rPr>
              <a:t>Multitask systems</a:t>
            </a:r>
          </a:p>
          <a:p>
            <a:pPr eaLnBrk="1" hangingPunct="1">
              <a:lnSpc>
                <a:spcPct val="90000"/>
              </a:lnSpc>
            </a:pPr>
            <a:r>
              <a:rPr lang="en-US" altLang="en-US" sz="2000">
                <a:effectLst/>
              </a:rPr>
              <a:t>Perform simultaneous tasks</a:t>
            </a:r>
          </a:p>
          <a:p>
            <a:pPr eaLnBrk="1" hangingPunct="1">
              <a:lnSpc>
                <a:spcPct val="90000"/>
              </a:lnSpc>
            </a:pPr>
            <a:r>
              <a:rPr lang="en-US" altLang="en-US" sz="2000">
                <a:effectLst/>
              </a:rPr>
              <a:t>Windows</a:t>
            </a:r>
          </a:p>
          <a:p>
            <a:pPr eaLnBrk="1" hangingPunct="1">
              <a:lnSpc>
                <a:spcPct val="90000"/>
              </a:lnSpc>
            </a:pPr>
            <a:r>
              <a:rPr lang="en-US" altLang="en-US" sz="2000">
                <a:effectLst/>
              </a:rPr>
              <a:t>Mac OS</a:t>
            </a:r>
          </a:p>
          <a:p>
            <a:pPr eaLnBrk="1" hangingPunct="1">
              <a:lnSpc>
                <a:spcPct val="90000"/>
              </a:lnSpc>
            </a:pPr>
            <a:r>
              <a:rPr lang="en-US" altLang="en-US" sz="2000">
                <a:effectLst/>
              </a:rPr>
              <a:t>Linux</a:t>
            </a:r>
          </a:p>
        </p:txBody>
      </p:sp>
      <p:pic>
        <p:nvPicPr>
          <p:cNvPr id="18439" name="Picture 8" descr="computer-system">
            <a:extLst>
              <a:ext uri="{FF2B5EF4-FFF2-40B4-BE49-F238E27FC236}">
                <a16:creationId xmlns:a16="http://schemas.microsoft.com/office/drawing/2014/main" id="{ACCB8BD9-0F1C-4059-B34E-B231266690FD}"/>
              </a:ext>
            </a:extLst>
          </p:cNvPr>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876800" y="3733800"/>
            <a:ext cx="3695700" cy="2255838"/>
          </a:xfrm>
          <a:prstGeom prst="rect">
            <a:avLst/>
          </a:prstGeom>
          <a:solidFill>
            <a:schemeClr val="bg1"/>
          </a:solidFill>
          <a:ln w="6350">
            <a:solidFill>
              <a:srgbClr val="000000"/>
            </a:solidFill>
            <a:miter lim="800000"/>
            <a:headEnd/>
            <a:tailEnd/>
          </a:ln>
        </p:spPr>
      </p:pic>
      <p:pic>
        <p:nvPicPr>
          <p:cNvPr id="18440" name="Picture 2" descr="8320silver_ENG_FrontNoShadow">
            <a:extLst>
              <a:ext uri="{FF2B5EF4-FFF2-40B4-BE49-F238E27FC236}">
                <a16:creationId xmlns:a16="http://schemas.microsoft.com/office/drawing/2014/main" id="{C735BA30-C421-4D33-B931-15FA232345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3657600"/>
            <a:ext cx="1981200"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4">
            <a:extLst>
              <a:ext uri="{FF2B5EF4-FFF2-40B4-BE49-F238E27FC236}">
                <a16:creationId xmlns:a16="http://schemas.microsoft.com/office/drawing/2014/main" id="{BD457C6B-3056-4A69-BA48-DD14222AAAB3}"/>
              </a:ext>
            </a:extLst>
          </p:cNvPr>
          <p:cNvSpPr>
            <a:spLocks noGrp="1"/>
          </p:cNvSpPr>
          <p:nvPr>
            <p:ph type="dt" sz="quarter" idx="11"/>
          </p:nvPr>
        </p:nvSpPr>
        <p:spPr/>
        <p:txBody>
          <a:bodyPr/>
          <a:lstStyle/>
          <a:p>
            <a:pPr>
              <a:defRPr/>
            </a:pPr>
            <a:endParaRPr lang="en-US">
              <a:solidFill>
                <a:schemeClr val="tx1"/>
              </a:solidFill>
            </a:endParaRPr>
          </a:p>
        </p:txBody>
      </p:sp>
      <p:sp>
        <p:nvSpPr>
          <p:cNvPr id="20483" name="Slide Number Placeholder 5">
            <a:extLst>
              <a:ext uri="{FF2B5EF4-FFF2-40B4-BE49-F238E27FC236}">
                <a16:creationId xmlns:a16="http://schemas.microsoft.com/office/drawing/2014/main" id="{C42C86E6-B92A-4DD7-B018-A7841A2B36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18EF9A2-E8C8-4CA3-86C0-EACA9C41E7DB}" type="slidenum">
              <a:rPr lang="en-US" altLang="en-US" sz="1400" smtClean="0"/>
              <a:pPr>
                <a:spcBef>
                  <a:spcPct val="0"/>
                </a:spcBef>
                <a:buFontTx/>
                <a:buNone/>
              </a:pPr>
              <a:t>7</a:t>
            </a:fld>
            <a:endParaRPr lang="en-US" altLang="en-US" sz="1400"/>
          </a:p>
        </p:txBody>
      </p:sp>
      <p:sp>
        <p:nvSpPr>
          <p:cNvPr id="71682" name="Rectangle 2">
            <a:extLst>
              <a:ext uri="{FF2B5EF4-FFF2-40B4-BE49-F238E27FC236}">
                <a16:creationId xmlns:a16="http://schemas.microsoft.com/office/drawing/2014/main" id="{ED0CEEC6-932C-439A-ACFA-D1B33CD5A8BA}"/>
              </a:ext>
            </a:extLst>
          </p:cNvPr>
          <p:cNvSpPr>
            <a:spLocks noGrp="1" noChangeArrowheads="1"/>
          </p:cNvSpPr>
          <p:nvPr>
            <p:ph type="title"/>
          </p:nvPr>
        </p:nvSpPr>
        <p:spPr/>
        <p:txBody>
          <a:bodyPr/>
          <a:lstStyle/>
          <a:p>
            <a:pPr eaLnBrk="1" hangingPunct="1">
              <a:defRPr/>
            </a:pPr>
            <a:r>
              <a:rPr lang="en-US" dirty="0"/>
              <a:t>Multiuser Operating Systems </a:t>
            </a:r>
          </a:p>
        </p:txBody>
      </p:sp>
      <p:sp>
        <p:nvSpPr>
          <p:cNvPr id="20485" name="Rectangle 3">
            <a:extLst>
              <a:ext uri="{FF2B5EF4-FFF2-40B4-BE49-F238E27FC236}">
                <a16:creationId xmlns:a16="http://schemas.microsoft.com/office/drawing/2014/main" id="{7E18DB86-1C4C-471C-83BE-8C1D4F21B457}"/>
              </a:ext>
            </a:extLst>
          </p:cNvPr>
          <p:cNvSpPr>
            <a:spLocks noGrp="1" noChangeArrowheads="1"/>
          </p:cNvSpPr>
          <p:nvPr>
            <p:ph type="body" idx="1"/>
          </p:nvPr>
        </p:nvSpPr>
        <p:spPr>
          <a:xfrm>
            <a:off x="457200" y="1498600"/>
            <a:ext cx="8229600" cy="4978400"/>
          </a:xfrm>
        </p:spPr>
        <p:txBody>
          <a:bodyPr/>
          <a:lstStyle/>
          <a:p>
            <a:pPr eaLnBrk="1" hangingPunct="1">
              <a:lnSpc>
                <a:spcPct val="80000"/>
              </a:lnSpc>
            </a:pPr>
            <a:r>
              <a:rPr lang="en-US" altLang="en-US" sz="2800">
                <a:effectLst/>
              </a:rPr>
              <a:t>Known as network operating systems</a:t>
            </a:r>
          </a:p>
          <a:p>
            <a:pPr eaLnBrk="1" hangingPunct="1">
              <a:lnSpc>
                <a:spcPct val="80000"/>
              </a:lnSpc>
            </a:pPr>
            <a:r>
              <a:rPr lang="en-US" altLang="en-US" sz="2800">
                <a:effectLst/>
              </a:rPr>
              <a:t>Allow access to the computer system by more than one user</a:t>
            </a:r>
          </a:p>
          <a:p>
            <a:pPr eaLnBrk="1" hangingPunct="1">
              <a:lnSpc>
                <a:spcPct val="80000"/>
              </a:lnSpc>
            </a:pPr>
            <a:r>
              <a:rPr lang="en-US" altLang="en-US" sz="2800">
                <a:effectLst/>
              </a:rPr>
              <a:t>Manage user requests</a:t>
            </a:r>
          </a:p>
          <a:p>
            <a:pPr eaLnBrk="1" hangingPunct="1">
              <a:lnSpc>
                <a:spcPct val="80000"/>
              </a:lnSpc>
            </a:pPr>
            <a:r>
              <a:rPr lang="en-US" altLang="en-US" sz="2800">
                <a:effectLst/>
              </a:rPr>
              <a:t>Systems include:</a:t>
            </a:r>
          </a:p>
          <a:p>
            <a:pPr lvl="1" eaLnBrk="1" hangingPunct="1">
              <a:lnSpc>
                <a:spcPct val="80000"/>
              </a:lnSpc>
            </a:pPr>
            <a:r>
              <a:rPr lang="en-US" altLang="en-US" sz="2400">
                <a:effectLst/>
              </a:rPr>
              <a:t>Linux</a:t>
            </a:r>
          </a:p>
          <a:p>
            <a:pPr lvl="1" eaLnBrk="1" hangingPunct="1">
              <a:lnSpc>
                <a:spcPct val="80000"/>
              </a:lnSpc>
            </a:pPr>
            <a:r>
              <a:rPr lang="en-US" altLang="en-US" sz="2400">
                <a:effectLst/>
              </a:rPr>
              <a:t>UNIX</a:t>
            </a:r>
          </a:p>
          <a:p>
            <a:pPr lvl="1" eaLnBrk="1" hangingPunct="1">
              <a:lnSpc>
                <a:spcPct val="80000"/>
              </a:lnSpc>
            </a:pPr>
            <a:r>
              <a:rPr lang="en-US" altLang="en-US" sz="2400">
                <a:effectLst/>
              </a:rPr>
              <a:t>Unicos</a:t>
            </a:r>
          </a:p>
          <a:p>
            <a:pPr lvl="1" eaLnBrk="1" hangingPunct="1">
              <a:lnSpc>
                <a:spcPct val="80000"/>
              </a:lnSpc>
            </a:pPr>
            <a:r>
              <a:rPr lang="en-US" altLang="en-US" sz="2400">
                <a:effectLst/>
              </a:rPr>
              <a:t>Windows Server 2008</a:t>
            </a:r>
          </a:p>
          <a:p>
            <a:pPr lvl="1" eaLnBrk="1" hangingPunct="1">
              <a:lnSpc>
                <a:spcPct val="80000"/>
              </a:lnSpc>
            </a:pPr>
            <a:r>
              <a:rPr lang="en-US" altLang="en-US" sz="2400">
                <a:effectLst/>
              </a:rPr>
              <a:t>Windows Vista</a:t>
            </a:r>
          </a:p>
          <a:p>
            <a:pPr lvl="1" eaLnBrk="1" hangingPunct="1">
              <a:lnSpc>
                <a:spcPct val="80000"/>
              </a:lnSpc>
            </a:pPr>
            <a:r>
              <a:rPr lang="en-US" altLang="en-US" sz="2400">
                <a:effectLst/>
              </a:rPr>
              <a:t>Mac OS X</a:t>
            </a:r>
          </a:p>
          <a:p>
            <a:pPr lvl="1" eaLnBrk="1" hangingPunct="1">
              <a:lnSpc>
                <a:spcPct val="80000"/>
              </a:lnSpc>
            </a:pPr>
            <a:r>
              <a:rPr lang="en-US" altLang="en-US" sz="2400">
                <a:effectLst/>
              </a:rPr>
              <a:t>i5/OS</a:t>
            </a:r>
          </a:p>
          <a:p>
            <a:pPr lvl="1" eaLnBrk="1" hangingPunct="1">
              <a:lnSpc>
                <a:spcPct val="80000"/>
              </a:lnSpc>
            </a:pPr>
            <a:r>
              <a:rPr lang="en-US" altLang="en-US" sz="2400">
                <a:effectLst/>
              </a:rPr>
              <a:t>z/OS</a:t>
            </a: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4">
            <a:extLst>
              <a:ext uri="{FF2B5EF4-FFF2-40B4-BE49-F238E27FC236}">
                <a16:creationId xmlns:a16="http://schemas.microsoft.com/office/drawing/2014/main" id="{A82C5826-C60E-4D8B-82C5-238733720C9C}"/>
              </a:ext>
            </a:extLst>
          </p:cNvPr>
          <p:cNvSpPr>
            <a:spLocks noGrp="1"/>
          </p:cNvSpPr>
          <p:nvPr>
            <p:ph type="dt" sz="quarter" idx="11"/>
          </p:nvPr>
        </p:nvSpPr>
        <p:spPr/>
        <p:txBody>
          <a:bodyPr/>
          <a:lstStyle/>
          <a:p>
            <a:pPr>
              <a:defRPr/>
            </a:pPr>
            <a:endParaRPr lang="en-US">
              <a:solidFill>
                <a:schemeClr val="tx1"/>
              </a:solidFill>
            </a:endParaRPr>
          </a:p>
        </p:txBody>
      </p:sp>
      <p:sp>
        <p:nvSpPr>
          <p:cNvPr id="22531" name="Slide Number Placeholder 5">
            <a:extLst>
              <a:ext uri="{FF2B5EF4-FFF2-40B4-BE49-F238E27FC236}">
                <a16:creationId xmlns:a16="http://schemas.microsoft.com/office/drawing/2014/main" id="{2B88EBAB-04B0-45BC-B8BB-0474117D650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A9090AA-EC5A-4E79-870E-361530DF0806}" type="slidenum">
              <a:rPr lang="en-US" altLang="en-US" sz="1400" smtClean="0"/>
              <a:pPr>
                <a:spcBef>
                  <a:spcPct val="0"/>
                </a:spcBef>
                <a:buFontTx/>
                <a:buNone/>
              </a:pPr>
              <a:t>8</a:t>
            </a:fld>
            <a:endParaRPr lang="en-US" altLang="en-US" sz="1400"/>
          </a:p>
        </p:txBody>
      </p:sp>
      <p:sp>
        <p:nvSpPr>
          <p:cNvPr id="72706" name="Rectangle 2">
            <a:extLst>
              <a:ext uri="{FF2B5EF4-FFF2-40B4-BE49-F238E27FC236}">
                <a16:creationId xmlns:a16="http://schemas.microsoft.com/office/drawing/2014/main" id="{84D9132D-D81E-4FE3-9E21-F15E9E2429A1}"/>
              </a:ext>
            </a:extLst>
          </p:cNvPr>
          <p:cNvSpPr>
            <a:spLocks noGrp="1" noChangeArrowheads="1"/>
          </p:cNvSpPr>
          <p:nvPr>
            <p:ph type="title"/>
          </p:nvPr>
        </p:nvSpPr>
        <p:spPr/>
        <p:txBody>
          <a:bodyPr/>
          <a:lstStyle/>
          <a:p>
            <a:pPr eaLnBrk="1" hangingPunct="1">
              <a:defRPr/>
            </a:pPr>
            <a:r>
              <a:rPr lang="en-US"/>
              <a:t>Desktop and Notebook </a:t>
            </a:r>
            <a:br>
              <a:rPr lang="en-US"/>
            </a:br>
            <a:r>
              <a:rPr lang="en-US"/>
              <a:t>Operating Systems</a:t>
            </a:r>
            <a:endParaRPr lang="en-US" sz="4000"/>
          </a:p>
        </p:txBody>
      </p:sp>
      <p:sp>
        <p:nvSpPr>
          <p:cNvPr id="22533" name="Rectangle 3">
            <a:extLst>
              <a:ext uri="{FF2B5EF4-FFF2-40B4-BE49-F238E27FC236}">
                <a16:creationId xmlns:a16="http://schemas.microsoft.com/office/drawing/2014/main" id="{34608EC6-562E-45E0-B15F-522564136C4B}"/>
              </a:ext>
            </a:extLst>
          </p:cNvPr>
          <p:cNvSpPr>
            <a:spLocks noGrp="1" noChangeArrowheads="1"/>
          </p:cNvSpPr>
          <p:nvPr>
            <p:ph type="body" idx="1"/>
          </p:nvPr>
        </p:nvSpPr>
        <p:spPr/>
        <p:txBody>
          <a:bodyPr/>
          <a:lstStyle/>
          <a:p>
            <a:pPr eaLnBrk="1" hangingPunct="1"/>
            <a:r>
              <a:rPr lang="en-US" altLang="en-US" sz="2800">
                <a:effectLst/>
              </a:rPr>
              <a:t>An operating system combined with a processor is known as a platform.</a:t>
            </a:r>
          </a:p>
          <a:p>
            <a:pPr lvl="1" eaLnBrk="1" hangingPunct="1"/>
            <a:r>
              <a:rPr lang="en-US" altLang="en-US" sz="2400">
                <a:effectLst/>
              </a:rPr>
              <a:t>Microsoft Windows/Intel</a:t>
            </a:r>
          </a:p>
          <a:p>
            <a:pPr lvl="1" eaLnBrk="1" hangingPunct="1"/>
            <a:r>
              <a:rPr lang="en-US" altLang="en-US" sz="2400">
                <a:effectLst/>
              </a:rPr>
              <a:t>Apple Macintosh/Motorola</a:t>
            </a:r>
          </a:p>
          <a:p>
            <a:pPr eaLnBrk="1" hangingPunct="1"/>
            <a:r>
              <a:rPr lang="en-US" altLang="en-US" sz="2800">
                <a:effectLst/>
              </a:rPr>
              <a:t>Desktop and notebook operating systems include:</a:t>
            </a:r>
          </a:p>
          <a:p>
            <a:pPr lvl="1" eaLnBrk="1" hangingPunct="1"/>
            <a:r>
              <a:rPr lang="en-US" altLang="en-US" sz="2400">
                <a:effectLst/>
              </a:rPr>
              <a:t>Microsoft Windows</a:t>
            </a:r>
          </a:p>
          <a:p>
            <a:pPr lvl="1" eaLnBrk="1" hangingPunct="1"/>
            <a:r>
              <a:rPr lang="en-US" altLang="en-US" sz="2400">
                <a:effectLst/>
              </a:rPr>
              <a:t>Mac OS</a:t>
            </a:r>
          </a:p>
          <a:p>
            <a:pPr lvl="1" eaLnBrk="1" hangingPunct="1"/>
            <a:r>
              <a:rPr lang="en-US" altLang="en-US" sz="2400">
                <a:effectLst/>
              </a:rPr>
              <a:t>Linux</a:t>
            </a:r>
          </a:p>
          <a:p>
            <a:pPr lvl="1" eaLnBrk="1" hangingPunct="1"/>
            <a:r>
              <a:rPr lang="en-US" altLang="en-US" sz="2400">
                <a:effectLst/>
              </a:rPr>
              <a:t>UNIX</a:t>
            </a: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8BAAA225-E65E-4162-8D17-8A77A1D81A81}"/>
              </a:ext>
            </a:extLst>
          </p:cNvPr>
          <p:cNvSpPr>
            <a:spLocks noGrp="1" noChangeArrowheads="1"/>
          </p:cNvSpPr>
          <p:nvPr>
            <p:ph type="title"/>
          </p:nvPr>
        </p:nvSpPr>
        <p:spPr>
          <a:xfrm>
            <a:off x="533400" y="685800"/>
            <a:ext cx="8229600" cy="685800"/>
          </a:xfrm>
        </p:spPr>
        <p:txBody>
          <a:bodyPr/>
          <a:lstStyle/>
          <a:p>
            <a:pPr eaLnBrk="1" hangingPunct="1">
              <a:defRPr/>
            </a:pPr>
            <a:r>
              <a:rPr lang="en-US" dirty="0"/>
              <a:t>Microsoft Windows</a:t>
            </a:r>
          </a:p>
        </p:txBody>
      </p:sp>
      <p:sp useBgFill="1">
        <p:nvSpPr>
          <p:cNvPr id="51213" name="Text Box 13">
            <a:extLst>
              <a:ext uri="{FF2B5EF4-FFF2-40B4-BE49-F238E27FC236}">
                <a16:creationId xmlns:a16="http://schemas.microsoft.com/office/drawing/2014/main" id="{AF0BF661-0D11-4335-91BC-67DE5D10109E}"/>
              </a:ext>
            </a:extLst>
          </p:cNvPr>
          <p:cNvSpPr txBox="1">
            <a:spLocks noChangeArrowheads="1"/>
          </p:cNvSpPr>
          <p:nvPr/>
        </p:nvSpPr>
        <p:spPr bwMode="auto">
          <a:xfrm>
            <a:off x="2057400" y="5257800"/>
            <a:ext cx="3060700" cy="830263"/>
          </a:xfrm>
          <a:prstGeom prst="rect">
            <a:avLst/>
          </a:prstGeom>
          <a:ln w="9525">
            <a:noFill/>
            <a:miter lim="800000"/>
            <a:headEnd/>
            <a:tailEnd/>
          </a:ln>
        </p:spPr>
        <p:txBody>
          <a:bodyPr>
            <a:spAutoFit/>
          </a:bodyPr>
          <a:lstStyle/>
          <a:p>
            <a:pPr algn="ctr" eaLnBrk="1" hangingPunct="1">
              <a:defRPr/>
            </a:pPr>
            <a:r>
              <a:rPr lang="en-US" sz="2400" b="1" dirty="0">
                <a:solidFill>
                  <a:schemeClr val="tx1"/>
                </a:solidFill>
                <a:latin typeface="+mn-lt"/>
              </a:rPr>
              <a:t>Windows Vista</a:t>
            </a:r>
            <a:br>
              <a:rPr lang="en-US" sz="2400" b="1" dirty="0">
                <a:solidFill>
                  <a:schemeClr val="tx1"/>
                </a:solidFill>
                <a:latin typeface="+mn-lt"/>
              </a:rPr>
            </a:br>
            <a:r>
              <a:rPr lang="en-US" sz="2400" b="1" dirty="0">
                <a:solidFill>
                  <a:schemeClr val="tx1"/>
                </a:solidFill>
                <a:latin typeface="+mn-lt"/>
              </a:rPr>
              <a:t>(2007)</a:t>
            </a:r>
          </a:p>
        </p:txBody>
      </p:sp>
      <p:sp useBgFill="1">
        <p:nvSpPr>
          <p:cNvPr id="51214" name="Text Box 15">
            <a:extLst>
              <a:ext uri="{FF2B5EF4-FFF2-40B4-BE49-F238E27FC236}">
                <a16:creationId xmlns:a16="http://schemas.microsoft.com/office/drawing/2014/main" id="{A1231048-C1BB-4451-96C5-2711AF467A5B}"/>
              </a:ext>
            </a:extLst>
          </p:cNvPr>
          <p:cNvSpPr txBox="1">
            <a:spLocks noChangeArrowheads="1"/>
          </p:cNvSpPr>
          <p:nvPr/>
        </p:nvSpPr>
        <p:spPr bwMode="auto">
          <a:xfrm>
            <a:off x="6172200" y="1658938"/>
            <a:ext cx="2895600" cy="3786187"/>
          </a:xfrm>
          <a:prstGeom prst="rect">
            <a:avLst/>
          </a:prstGeom>
          <a:ln w="9525">
            <a:noFill/>
            <a:miter lim="800000"/>
            <a:headEnd/>
            <a:tailEnd/>
          </a:ln>
        </p:spPr>
        <p:txBody>
          <a:bodyPr>
            <a:spAutoFit/>
          </a:bodyPr>
          <a:lstStyle/>
          <a:p>
            <a:pPr marL="285750" indent="-285750" eaLnBrk="1" hangingPunct="1">
              <a:spcBef>
                <a:spcPct val="50000"/>
              </a:spcBef>
              <a:buFont typeface="Arial" pitchFamily="34" charset="0"/>
              <a:buChar char="•"/>
              <a:defRPr/>
            </a:pPr>
            <a:r>
              <a:rPr lang="en-US" sz="2400" b="1" dirty="0">
                <a:solidFill>
                  <a:schemeClr val="tx1"/>
                </a:solidFill>
                <a:latin typeface="+mn-lt"/>
              </a:rPr>
              <a:t>This newest version of Windows, which comes in many versions, provides tighter security and improved graphical capabilities.</a:t>
            </a:r>
            <a:endParaRPr lang="en-US" sz="2000" b="1" dirty="0">
              <a:solidFill>
                <a:schemeClr val="tx1"/>
              </a:solidFill>
              <a:latin typeface="Verdana" pitchFamily="34" charset="0"/>
            </a:endParaRPr>
          </a:p>
        </p:txBody>
      </p:sp>
      <p:pic>
        <p:nvPicPr>
          <p:cNvPr id="24581" name="Picture 21" descr="D:\Pickup Figures\Ch05\Ch05\evans5e_ch05_18.jpg">
            <a:extLst>
              <a:ext uri="{FF2B5EF4-FFF2-40B4-BE49-F238E27FC236}">
                <a16:creationId xmlns:a16="http://schemas.microsoft.com/office/drawing/2014/main" id="{9127B7E9-B756-4F91-BDEC-43AE665A3E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752600"/>
            <a:ext cx="5360988"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Date Placeholder 4">
            <a:extLst>
              <a:ext uri="{FF2B5EF4-FFF2-40B4-BE49-F238E27FC236}">
                <a16:creationId xmlns:a16="http://schemas.microsoft.com/office/drawing/2014/main" id="{788C3BB0-EED8-491C-A370-CF347BB931A3}"/>
              </a:ext>
            </a:extLst>
          </p:cNvPr>
          <p:cNvSpPr>
            <a:spLocks noGrp="1"/>
          </p:cNvSpPr>
          <p:nvPr>
            <p:ph type="dt" sz="quarter" idx="11"/>
          </p:nvPr>
        </p:nvSpPr>
        <p:spPr/>
        <p:txBody>
          <a:bodyPr/>
          <a:lstStyle/>
          <a:p>
            <a:pPr>
              <a:defRPr/>
            </a:pPr>
            <a:endParaRPr lang="en-US">
              <a:solidFill>
                <a:schemeClr val="tx1"/>
              </a:solidFill>
            </a:endParaRPr>
          </a:p>
        </p:txBody>
      </p:sp>
      <p:sp>
        <p:nvSpPr>
          <p:cNvPr id="24583" name="Slide Number Placeholder 5">
            <a:extLst>
              <a:ext uri="{FF2B5EF4-FFF2-40B4-BE49-F238E27FC236}">
                <a16:creationId xmlns:a16="http://schemas.microsoft.com/office/drawing/2014/main" id="{7E12B19E-1965-49CE-A1BE-B7543CACE46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3669237-0924-4B04-85B2-A431F6FF92A4}" type="slidenum">
              <a:rPr lang="en-US" altLang="en-US" sz="1400" smtClean="0"/>
              <a:pPr>
                <a:spcBef>
                  <a:spcPct val="0"/>
                </a:spcBef>
                <a:buFontTx/>
                <a:buNone/>
              </a:pPr>
              <a:t>9</a:t>
            </a:fld>
            <a:endParaRPr lang="en-US" altLang="en-US" sz="1400"/>
          </a:p>
        </p:txBody>
      </p:sp>
    </p:spTree>
  </p:cSld>
  <p:clrMapOvr>
    <a:masterClrMapping/>
  </p:clrMapOvr>
  <p:transition>
    <p:cut/>
  </p:transition>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10560</TotalTime>
  <Words>2745</Words>
  <Application>Microsoft Office PowerPoint</Application>
  <PresentationFormat>On-screen Show (4:3)</PresentationFormat>
  <Paragraphs>218</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Helvetica</vt:lpstr>
      <vt:lpstr>Times</vt:lpstr>
      <vt:lpstr>Verdana</vt:lpstr>
      <vt:lpstr>1_Default Design</vt:lpstr>
      <vt:lpstr>Operating System: System Software</vt:lpstr>
      <vt:lpstr>The OS</vt:lpstr>
      <vt:lpstr>System Software: Utilities</vt:lpstr>
      <vt:lpstr>Operating System Categories</vt:lpstr>
      <vt:lpstr>Real-Time Operating Systems</vt:lpstr>
      <vt:lpstr>Single-User Operating Systems</vt:lpstr>
      <vt:lpstr>Multiuser Operating Systems </vt:lpstr>
      <vt:lpstr>Desktop and Notebook  Operating Systems</vt:lpstr>
      <vt:lpstr>Microsoft Windows</vt:lpstr>
      <vt:lpstr>Mac OS</vt:lpstr>
      <vt:lpstr>Linux</vt:lpstr>
      <vt:lpstr>What the OS Does</vt:lpstr>
      <vt:lpstr>The User Interface</vt:lpstr>
      <vt:lpstr>Processor Management</vt:lpstr>
      <vt:lpstr>Memory and Storage Management</vt:lpstr>
      <vt:lpstr>Virtual Memory</vt:lpstr>
      <vt:lpstr>Hardware and Peripheral  Device Management</vt:lpstr>
    </vt:vector>
  </TitlesOfParts>
  <Compan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Jyoti Khalkar</dc:creator>
  <cp:lastModifiedBy>Jyoti Khalkar</cp:lastModifiedBy>
  <cp:revision>250</cp:revision>
  <dcterms:created xsi:type="dcterms:W3CDTF">2005-10-17T19:41:42Z</dcterms:created>
  <dcterms:modified xsi:type="dcterms:W3CDTF">2022-02-03T16:31:10Z</dcterms:modified>
</cp:coreProperties>
</file>